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0.28405797101449276</c:v>
                </c:pt>
                <c:pt idx="1">
                  <c:v>0.71594202898550729</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663021504"/>
        <c:axId val="-663023680"/>
      </c:barChart>
      <c:valAx>
        <c:axId val="-663023680"/>
        <c:scaling>
          <c:orientation val="minMax"/>
        </c:scaling>
        <c:delete val="1"/>
        <c:axPos val="t"/>
        <c:numFmt formatCode="0%" sourceLinked="1"/>
        <c:majorTickMark val="out"/>
        <c:minorTickMark val="none"/>
        <c:tickLblPos val="nextTo"/>
        <c:crossAx val="-663021504"/>
        <c:crosses val="autoZero"/>
        <c:crossBetween val="between"/>
      </c:valAx>
      <c:catAx>
        <c:axId val="-66302150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66302368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663031840"/>
        <c:axId val="-663026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7.253730546024336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663024224"/>
        <c:axId val="-663024768"/>
      </c:barChart>
      <c:catAx>
        <c:axId val="-663031840"/>
        <c:scaling>
          <c:orientation val="minMax"/>
        </c:scaling>
        <c:delete val="1"/>
        <c:axPos val="b"/>
        <c:numFmt formatCode="General" sourceLinked="1"/>
        <c:majorTickMark val="none"/>
        <c:minorTickMark val="none"/>
        <c:tickLblPos val="nextTo"/>
        <c:crossAx val="-663026400"/>
        <c:crosses val="autoZero"/>
        <c:auto val="1"/>
        <c:lblAlgn val="ctr"/>
        <c:lblOffset val="100"/>
        <c:noMultiLvlLbl val="0"/>
      </c:catAx>
      <c:valAx>
        <c:axId val="-663026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3031840"/>
        <c:crosses val="autoZero"/>
        <c:crossBetween val="between"/>
      </c:valAx>
      <c:valAx>
        <c:axId val="-6630247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3024224"/>
        <c:crosses val="max"/>
        <c:crossBetween val="between"/>
      </c:valAx>
      <c:catAx>
        <c:axId val="-663024224"/>
        <c:scaling>
          <c:orientation val="minMax"/>
        </c:scaling>
        <c:delete val="1"/>
        <c:axPos val="b"/>
        <c:numFmt formatCode="General" sourceLinked="1"/>
        <c:majorTickMark val="out"/>
        <c:minorTickMark val="none"/>
        <c:tickLblPos val="nextTo"/>
        <c:crossAx val="-6630247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0.31362186232403122</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9.9493600045109432E-2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1.0386990141748651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9.9493600045109432E-2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0.13428976292053463</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851220768"/>
        <c:axId val="-5197937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6.8550848936085398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519792704"/>
        <c:axId val="-519795968"/>
      </c:scatterChart>
      <c:catAx>
        <c:axId val="-851220768"/>
        <c:scaling>
          <c:orientation val="minMax"/>
        </c:scaling>
        <c:delete val="1"/>
        <c:axPos val="l"/>
        <c:numFmt formatCode="General" sourceLinked="1"/>
        <c:majorTickMark val="out"/>
        <c:minorTickMark val="none"/>
        <c:tickLblPos val="nextTo"/>
        <c:crossAx val="-519793792"/>
        <c:crosses val="autoZero"/>
        <c:auto val="1"/>
        <c:lblAlgn val="ctr"/>
        <c:lblOffset val="100"/>
        <c:noMultiLvlLbl val="0"/>
      </c:catAx>
      <c:valAx>
        <c:axId val="-5197937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51220768"/>
        <c:crosses val="autoZero"/>
        <c:crossBetween val="between"/>
      </c:valAx>
      <c:valAx>
        <c:axId val="-519795968"/>
        <c:scaling>
          <c:orientation val="minMax"/>
          <c:min val="0"/>
        </c:scaling>
        <c:delete val="1"/>
        <c:axPos val="r"/>
        <c:numFmt formatCode="#;;0" sourceLinked="0"/>
        <c:majorTickMark val="out"/>
        <c:minorTickMark val="none"/>
        <c:tickLblPos val="nextTo"/>
        <c:crossAx val="-519792704"/>
        <c:crosses val="max"/>
        <c:crossBetween val="midCat"/>
        <c:majorUnit val="1"/>
      </c:valAx>
      <c:valAx>
        <c:axId val="-5197927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97959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0.17975968662079467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0.10178996539183771</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1.062672741336721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0.10178996539183771</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0.16569481602193914</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519795424"/>
        <c:axId val="-519794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7.4618982668995102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519784000"/>
        <c:axId val="-519791616"/>
      </c:scatterChart>
      <c:catAx>
        <c:axId val="-519795424"/>
        <c:scaling>
          <c:orientation val="minMax"/>
        </c:scaling>
        <c:delete val="1"/>
        <c:axPos val="l"/>
        <c:numFmt formatCode="General" sourceLinked="1"/>
        <c:majorTickMark val="out"/>
        <c:minorTickMark val="none"/>
        <c:tickLblPos val="nextTo"/>
        <c:crossAx val="-519794880"/>
        <c:crosses val="autoZero"/>
        <c:auto val="1"/>
        <c:lblAlgn val="ctr"/>
        <c:lblOffset val="100"/>
        <c:noMultiLvlLbl val="0"/>
      </c:catAx>
      <c:valAx>
        <c:axId val="-519794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795424"/>
        <c:crosses val="autoZero"/>
        <c:crossBetween val="between"/>
      </c:valAx>
      <c:valAx>
        <c:axId val="-519791616"/>
        <c:scaling>
          <c:orientation val="minMax"/>
          <c:min val="0"/>
        </c:scaling>
        <c:delete val="1"/>
        <c:axPos val="r"/>
        <c:numFmt formatCode="#;;0" sourceLinked="0"/>
        <c:majorTickMark val="out"/>
        <c:minorTickMark val="none"/>
        <c:tickLblPos val="nextTo"/>
        <c:crossAx val="-519784000"/>
        <c:crosses val="max"/>
        <c:crossBetween val="midCat"/>
        <c:majorUnit val="1"/>
      </c:valAx>
      <c:valAx>
        <c:axId val="-5197840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97916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0.25270509101495175</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0.31111352142696536</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8.6736123725519754E-2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0.90551277837166566</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8.6736123725519754E-2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0.31111352142696536</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3.5519756300861793E-2</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519791072"/>
        <c:axId val="-5197905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7.4442084775649597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519794336"/>
        <c:axId val="-519796512"/>
      </c:scatterChart>
      <c:catAx>
        <c:axId val="-519791072"/>
        <c:scaling>
          <c:orientation val="minMax"/>
        </c:scaling>
        <c:delete val="1"/>
        <c:axPos val="l"/>
        <c:numFmt formatCode="General" sourceLinked="1"/>
        <c:majorTickMark val="out"/>
        <c:minorTickMark val="none"/>
        <c:tickLblPos val="nextTo"/>
        <c:crossAx val="-519790528"/>
        <c:crosses val="autoZero"/>
        <c:auto val="1"/>
        <c:lblAlgn val="ctr"/>
        <c:lblOffset val="100"/>
        <c:noMultiLvlLbl val="0"/>
      </c:catAx>
      <c:valAx>
        <c:axId val="-5197905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791072"/>
        <c:crosses val="autoZero"/>
        <c:crossBetween val="between"/>
      </c:valAx>
      <c:valAx>
        <c:axId val="-519796512"/>
        <c:scaling>
          <c:orientation val="minMax"/>
          <c:min val="0"/>
        </c:scaling>
        <c:delete val="1"/>
        <c:axPos val="r"/>
        <c:numFmt formatCode="#;;0" sourceLinked="0"/>
        <c:majorTickMark val="out"/>
        <c:minorTickMark val="none"/>
        <c:tickLblPos val="nextTo"/>
        <c:crossAx val="-519794336"/>
        <c:crosses val="max"/>
        <c:crossBetween val="midCat"/>
        <c:majorUnit val="1"/>
      </c:valAx>
      <c:valAx>
        <c:axId val="-5197943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9796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519798144"/>
        <c:axId val="-5197986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519789440"/>
        <c:axId val="-519789984"/>
      </c:barChart>
      <c:catAx>
        <c:axId val="-519798144"/>
        <c:scaling>
          <c:orientation val="minMax"/>
        </c:scaling>
        <c:delete val="1"/>
        <c:axPos val="b"/>
        <c:numFmt formatCode="General" sourceLinked="1"/>
        <c:majorTickMark val="none"/>
        <c:minorTickMark val="none"/>
        <c:tickLblPos val="nextTo"/>
        <c:crossAx val="-519798688"/>
        <c:crosses val="autoZero"/>
        <c:auto val="1"/>
        <c:lblAlgn val="ctr"/>
        <c:lblOffset val="100"/>
        <c:noMultiLvlLbl val="0"/>
      </c:catAx>
      <c:valAx>
        <c:axId val="-5197986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9798144"/>
        <c:crosses val="autoZero"/>
        <c:crossBetween val="between"/>
      </c:valAx>
      <c:valAx>
        <c:axId val="-5197899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9789440"/>
        <c:crosses val="max"/>
        <c:crossBetween val="between"/>
      </c:valAx>
      <c:catAx>
        <c:axId val="-519789440"/>
        <c:scaling>
          <c:orientation val="minMax"/>
        </c:scaling>
        <c:delete val="1"/>
        <c:axPos val="b"/>
        <c:numFmt formatCode="General" sourceLinked="1"/>
        <c:majorTickMark val="out"/>
        <c:minorTickMark val="none"/>
        <c:tickLblPos val="nextTo"/>
        <c:crossAx val="-5197899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0.34619858467052111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0.13701681160411283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1.4304359986375808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0.13701681160411283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0.49146515802052448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0.39282876870729844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19788352"/>
        <c:axId val="-519786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7.97084515550159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519783456"/>
        <c:axId val="-519793248"/>
      </c:scatterChart>
      <c:catAx>
        <c:axId val="-519788352"/>
        <c:scaling>
          <c:orientation val="minMax"/>
        </c:scaling>
        <c:delete val="1"/>
        <c:axPos val="l"/>
        <c:numFmt formatCode="General" sourceLinked="1"/>
        <c:majorTickMark val="out"/>
        <c:minorTickMark val="none"/>
        <c:tickLblPos val="nextTo"/>
        <c:crossAx val="-519786176"/>
        <c:crosses val="autoZero"/>
        <c:auto val="1"/>
        <c:lblAlgn val="ctr"/>
        <c:lblOffset val="100"/>
        <c:noMultiLvlLbl val="0"/>
      </c:catAx>
      <c:valAx>
        <c:axId val="-519786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788352"/>
        <c:crosses val="autoZero"/>
        <c:crossBetween val="between"/>
      </c:valAx>
      <c:valAx>
        <c:axId val="-519793248"/>
        <c:scaling>
          <c:orientation val="minMax"/>
          <c:min val="0"/>
        </c:scaling>
        <c:delete val="1"/>
        <c:axPos val="r"/>
        <c:numFmt formatCode="#;;0" sourceLinked="0"/>
        <c:majorTickMark val="out"/>
        <c:minorTickMark val="none"/>
        <c:tickLblPos val="nextTo"/>
        <c:crossAx val="-519783456"/>
        <c:crosses val="max"/>
        <c:crossBetween val="midCat"/>
        <c:majorUnit val="1"/>
      </c:valAx>
      <c:valAx>
        <c:axId val="-5197834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97932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0.1003249587740882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9.0568474332402005E-2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2.5249813506325935E-2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0.26360445682162137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2.5249813506325935E-2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9.0568474332402005E-2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7.0363790576543295E-2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19792160"/>
        <c:axId val="-5197878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9.9000154543550298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519788896"/>
        <c:axId val="-519787264"/>
      </c:scatterChart>
      <c:catAx>
        <c:axId val="-519792160"/>
        <c:scaling>
          <c:orientation val="minMax"/>
        </c:scaling>
        <c:delete val="1"/>
        <c:axPos val="l"/>
        <c:numFmt formatCode="General" sourceLinked="1"/>
        <c:majorTickMark val="out"/>
        <c:minorTickMark val="none"/>
        <c:tickLblPos val="nextTo"/>
        <c:crossAx val="-519787808"/>
        <c:crosses val="autoZero"/>
        <c:auto val="1"/>
        <c:lblAlgn val="ctr"/>
        <c:lblOffset val="100"/>
        <c:noMultiLvlLbl val="0"/>
      </c:catAx>
      <c:valAx>
        <c:axId val="-5197878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792160"/>
        <c:crosses val="autoZero"/>
        <c:crossBetween val="between"/>
      </c:valAx>
      <c:valAx>
        <c:axId val="-519787264"/>
        <c:scaling>
          <c:orientation val="minMax"/>
          <c:min val="0"/>
        </c:scaling>
        <c:delete val="1"/>
        <c:axPos val="r"/>
        <c:numFmt formatCode="#;;0" sourceLinked="0"/>
        <c:majorTickMark val="out"/>
        <c:minorTickMark val="none"/>
        <c:tickLblPos val="nextTo"/>
        <c:crossAx val="-519788896"/>
        <c:crosses val="max"/>
        <c:crossBetween val="midCat"/>
        <c:majorUnit val="1"/>
      </c:valAx>
      <c:valAx>
        <c:axId val="-5197888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9787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0.10011326097468043</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0.18611580772361247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5.1887695693675795E-2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0.54170015297858942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5.1887695693675795E-2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0.18611580772361336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6.5712004361063947E-2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19785632"/>
        <c:axId val="-5197867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8.8292880045905608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519784544"/>
        <c:axId val="-519785088"/>
      </c:scatterChart>
      <c:catAx>
        <c:axId val="-519785632"/>
        <c:scaling>
          <c:orientation val="minMax"/>
        </c:scaling>
        <c:delete val="1"/>
        <c:axPos val="l"/>
        <c:numFmt formatCode="General" sourceLinked="1"/>
        <c:majorTickMark val="out"/>
        <c:minorTickMark val="none"/>
        <c:tickLblPos val="nextTo"/>
        <c:crossAx val="-519786720"/>
        <c:crosses val="autoZero"/>
        <c:auto val="1"/>
        <c:lblAlgn val="ctr"/>
        <c:lblOffset val="100"/>
        <c:noMultiLvlLbl val="0"/>
      </c:catAx>
      <c:valAx>
        <c:axId val="-5197867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785632"/>
        <c:crosses val="autoZero"/>
        <c:crossBetween val="between"/>
      </c:valAx>
      <c:valAx>
        <c:axId val="-519785088"/>
        <c:scaling>
          <c:orientation val="minMax"/>
          <c:min val="0"/>
        </c:scaling>
        <c:delete val="1"/>
        <c:axPos val="r"/>
        <c:numFmt formatCode="#;;0" sourceLinked="0"/>
        <c:majorTickMark val="out"/>
        <c:minorTickMark val="none"/>
        <c:tickLblPos val="nextTo"/>
        <c:crossAx val="-519784544"/>
        <c:crosses val="max"/>
        <c:crossBetween val="midCat"/>
        <c:majorUnit val="1"/>
      </c:valAx>
      <c:valAx>
        <c:axId val="-5197845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97850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519797600"/>
        <c:axId val="-5197970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6.9820962421644763</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516057872"/>
        <c:axId val="-516051888"/>
      </c:barChart>
      <c:catAx>
        <c:axId val="-519797600"/>
        <c:scaling>
          <c:orientation val="minMax"/>
        </c:scaling>
        <c:delete val="1"/>
        <c:axPos val="b"/>
        <c:numFmt formatCode="General" sourceLinked="1"/>
        <c:majorTickMark val="none"/>
        <c:minorTickMark val="none"/>
        <c:tickLblPos val="nextTo"/>
        <c:crossAx val="-519797056"/>
        <c:crosses val="autoZero"/>
        <c:auto val="1"/>
        <c:lblAlgn val="ctr"/>
        <c:lblOffset val="100"/>
        <c:noMultiLvlLbl val="0"/>
      </c:catAx>
      <c:valAx>
        <c:axId val="-5197970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9797600"/>
        <c:crosses val="autoZero"/>
        <c:crossBetween val="between"/>
      </c:valAx>
      <c:valAx>
        <c:axId val="-5160518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6057872"/>
        <c:crosses val="max"/>
        <c:crossBetween val="between"/>
      </c:valAx>
      <c:catAx>
        <c:axId val="-516057872"/>
        <c:scaling>
          <c:orientation val="minMax"/>
        </c:scaling>
        <c:delete val="1"/>
        <c:axPos val="b"/>
        <c:numFmt formatCode="General" sourceLinked="1"/>
        <c:majorTickMark val="out"/>
        <c:minorTickMark val="none"/>
        <c:tickLblPos val="nextTo"/>
        <c:crossAx val="-5160518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0.28210656973055492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0.10019825970560348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1.0460555606698367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0.10019825970560348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0.35940081339710783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7.9059440663843183E-2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16054064"/>
        <c:axId val="-516048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6.6391137017592001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516049168"/>
        <c:axId val="-516058960"/>
      </c:scatterChart>
      <c:catAx>
        <c:axId val="-516054064"/>
        <c:scaling>
          <c:orientation val="minMax"/>
        </c:scaling>
        <c:delete val="1"/>
        <c:axPos val="l"/>
        <c:numFmt formatCode="General" sourceLinked="1"/>
        <c:majorTickMark val="out"/>
        <c:minorTickMark val="none"/>
        <c:tickLblPos val="nextTo"/>
        <c:crossAx val="-516048624"/>
        <c:crosses val="autoZero"/>
        <c:auto val="1"/>
        <c:lblAlgn val="ctr"/>
        <c:lblOffset val="100"/>
        <c:noMultiLvlLbl val="0"/>
      </c:catAx>
      <c:valAx>
        <c:axId val="-516048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054064"/>
        <c:crosses val="autoZero"/>
        <c:crossBetween val="between"/>
      </c:valAx>
      <c:valAx>
        <c:axId val="-516058960"/>
        <c:scaling>
          <c:orientation val="minMax"/>
          <c:min val="0"/>
        </c:scaling>
        <c:delete val="1"/>
        <c:axPos val="r"/>
        <c:numFmt formatCode="#;;0" sourceLinked="0"/>
        <c:majorTickMark val="out"/>
        <c:minorTickMark val="none"/>
        <c:tickLblPos val="nextTo"/>
        <c:crossAx val="-516049168"/>
        <c:crosses val="max"/>
        <c:crossBetween val="midCat"/>
        <c:majorUnit val="1"/>
      </c:valAx>
      <c:valAx>
        <c:axId val="-5160491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60589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0.19280205655526991</c:v>
                </c:pt>
                <c:pt idx="1">
                  <c:v>0.1850899742930591</c:v>
                </c:pt>
                <c:pt idx="2">
                  <c:v>0.26992287917737789</c:v>
                </c:pt>
                <c:pt idx="3">
                  <c:v>0.35218508997429304</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2.4452944721890191E-2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0.22397274159964731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6.2441925819965327E-2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0.65188481231930595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6.2441925819965327E-2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0.22397274159964731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0.12006126504721948</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16053520"/>
        <c:axId val="-5160480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7.6144575087913999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516047536"/>
        <c:axId val="-516056784"/>
      </c:scatterChart>
      <c:catAx>
        <c:axId val="-516053520"/>
        <c:scaling>
          <c:orientation val="minMax"/>
        </c:scaling>
        <c:delete val="1"/>
        <c:axPos val="l"/>
        <c:numFmt formatCode="General" sourceLinked="1"/>
        <c:majorTickMark val="out"/>
        <c:minorTickMark val="none"/>
        <c:tickLblPos val="nextTo"/>
        <c:crossAx val="-516048080"/>
        <c:crosses val="autoZero"/>
        <c:auto val="1"/>
        <c:lblAlgn val="ctr"/>
        <c:lblOffset val="100"/>
        <c:noMultiLvlLbl val="0"/>
      </c:catAx>
      <c:valAx>
        <c:axId val="-5160480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053520"/>
        <c:crosses val="autoZero"/>
        <c:crossBetween val="between"/>
      </c:valAx>
      <c:valAx>
        <c:axId val="-516056784"/>
        <c:scaling>
          <c:orientation val="minMax"/>
          <c:min val="0"/>
        </c:scaling>
        <c:delete val="1"/>
        <c:axPos val="r"/>
        <c:numFmt formatCode="#;;0" sourceLinked="0"/>
        <c:majorTickMark val="out"/>
        <c:minorTickMark val="none"/>
        <c:tickLblPos val="nextTo"/>
        <c:crossAx val="-516047536"/>
        <c:crosses val="max"/>
        <c:crossBetween val="midCat"/>
        <c:majorUnit val="1"/>
      </c:valAx>
      <c:valAx>
        <c:axId val="-5160475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60567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0.24872416751797477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7.8003849712336759E-2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0.8143490813611578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7.8003849712336759E-2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2.7436926385313143E-2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16045904"/>
        <c:axId val="-516055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6.6927175159428298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516046992"/>
        <c:axId val="-516052976"/>
      </c:scatterChart>
      <c:catAx>
        <c:axId val="-516045904"/>
        <c:scaling>
          <c:orientation val="minMax"/>
        </c:scaling>
        <c:delete val="1"/>
        <c:axPos val="l"/>
        <c:numFmt formatCode="General" sourceLinked="1"/>
        <c:majorTickMark val="out"/>
        <c:minorTickMark val="none"/>
        <c:tickLblPos val="nextTo"/>
        <c:crossAx val="-516055696"/>
        <c:crosses val="autoZero"/>
        <c:auto val="1"/>
        <c:lblAlgn val="ctr"/>
        <c:lblOffset val="100"/>
        <c:noMultiLvlLbl val="0"/>
      </c:catAx>
      <c:valAx>
        <c:axId val="-516055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045904"/>
        <c:crosses val="autoZero"/>
        <c:crossBetween val="between"/>
      </c:valAx>
      <c:valAx>
        <c:axId val="-516052976"/>
        <c:scaling>
          <c:orientation val="minMax"/>
          <c:min val="0"/>
        </c:scaling>
        <c:delete val="1"/>
        <c:axPos val="r"/>
        <c:numFmt formatCode="#;;0" sourceLinked="0"/>
        <c:majorTickMark val="out"/>
        <c:minorTickMark val="none"/>
        <c:tickLblPos val="nextTo"/>
        <c:crossAx val="-516046992"/>
        <c:crosses val="max"/>
        <c:crossBetween val="midCat"/>
        <c:majorUnit val="1"/>
      </c:valAx>
      <c:valAx>
        <c:axId val="-5160469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60529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516052432"/>
        <c:axId val="-5160502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7.6401521882307559</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516056240"/>
        <c:axId val="-516051344"/>
      </c:barChart>
      <c:catAx>
        <c:axId val="-516052432"/>
        <c:scaling>
          <c:orientation val="minMax"/>
        </c:scaling>
        <c:delete val="1"/>
        <c:axPos val="b"/>
        <c:numFmt formatCode="General" sourceLinked="1"/>
        <c:majorTickMark val="none"/>
        <c:minorTickMark val="none"/>
        <c:tickLblPos val="nextTo"/>
        <c:crossAx val="-516050256"/>
        <c:crosses val="autoZero"/>
        <c:auto val="1"/>
        <c:lblAlgn val="ctr"/>
        <c:lblOffset val="100"/>
        <c:noMultiLvlLbl val="0"/>
      </c:catAx>
      <c:valAx>
        <c:axId val="-5160502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6052432"/>
        <c:crosses val="autoZero"/>
        <c:crossBetween val="between"/>
      </c:valAx>
      <c:valAx>
        <c:axId val="-5160513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6056240"/>
        <c:crosses val="max"/>
        <c:crossBetween val="between"/>
      </c:valAx>
      <c:catAx>
        <c:axId val="-516056240"/>
        <c:scaling>
          <c:orientation val="minMax"/>
        </c:scaling>
        <c:delete val="1"/>
        <c:axPos val="b"/>
        <c:numFmt formatCode="General" sourceLinked="1"/>
        <c:majorTickMark val="out"/>
        <c:minorTickMark val="none"/>
        <c:tickLblPos val="nextTo"/>
        <c:crossAx val="-5160513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0.16185786916575573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0.12540122352117145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1.3091709133924798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0.12540122352117145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0.17832627740913143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16045360"/>
        <c:axId val="-5160508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7.2585469898814301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516044272"/>
        <c:axId val="-516046448"/>
      </c:scatterChart>
      <c:catAx>
        <c:axId val="-516045360"/>
        <c:scaling>
          <c:orientation val="minMax"/>
        </c:scaling>
        <c:delete val="1"/>
        <c:axPos val="l"/>
        <c:numFmt formatCode="General" sourceLinked="1"/>
        <c:majorTickMark val="out"/>
        <c:minorTickMark val="none"/>
        <c:tickLblPos val="nextTo"/>
        <c:crossAx val="-516050800"/>
        <c:crosses val="autoZero"/>
        <c:auto val="1"/>
        <c:lblAlgn val="ctr"/>
        <c:lblOffset val="100"/>
        <c:noMultiLvlLbl val="0"/>
      </c:catAx>
      <c:valAx>
        <c:axId val="-5160508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045360"/>
        <c:crosses val="autoZero"/>
        <c:crossBetween val="between"/>
      </c:valAx>
      <c:valAx>
        <c:axId val="-516046448"/>
        <c:scaling>
          <c:orientation val="minMax"/>
          <c:min val="0"/>
        </c:scaling>
        <c:delete val="1"/>
        <c:axPos val="r"/>
        <c:numFmt formatCode="#;;0" sourceLinked="0"/>
        <c:majorTickMark val="out"/>
        <c:minorTickMark val="none"/>
        <c:tickLblPos val="nextTo"/>
        <c:crossAx val="-516044272"/>
        <c:crosses val="max"/>
        <c:crossBetween val="midCat"/>
        <c:majorUnit val="1"/>
      </c:valAx>
      <c:valAx>
        <c:axId val="-5160442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60464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5.1019369755351818E-2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0.27857117188922498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7.7663559978119245E-2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0.81079650500140676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7.7663559978118357E-2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0.2436641004121789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16057328"/>
        <c:axId val="-516043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8.0217573865800809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516049712"/>
        <c:axId val="-516054608"/>
      </c:scatterChart>
      <c:catAx>
        <c:axId val="-516057328"/>
        <c:scaling>
          <c:orientation val="minMax"/>
        </c:scaling>
        <c:delete val="1"/>
        <c:axPos val="l"/>
        <c:numFmt formatCode="General" sourceLinked="1"/>
        <c:majorTickMark val="out"/>
        <c:minorTickMark val="none"/>
        <c:tickLblPos val="nextTo"/>
        <c:crossAx val="-516043728"/>
        <c:crosses val="autoZero"/>
        <c:auto val="1"/>
        <c:lblAlgn val="ctr"/>
        <c:lblOffset val="100"/>
        <c:noMultiLvlLbl val="0"/>
      </c:catAx>
      <c:valAx>
        <c:axId val="-516043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057328"/>
        <c:crosses val="autoZero"/>
        <c:crossBetween val="between"/>
      </c:valAx>
      <c:valAx>
        <c:axId val="-516054608"/>
        <c:scaling>
          <c:orientation val="minMax"/>
          <c:min val="0"/>
        </c:scaling>
        <c:delete val="1"/>
        <c:axPos val="r"/>
        <c:numFmt formatCode="#;;0" sourceLinked="0"/>
        <c:majorTickMark val="out"/>
        <c:minorTickMark val="none"/>
        <c:tickLblPos val="nextTo"/>
        <c:crossAx val="-516049712"/>
        <c:crosses val="max"/>
        <c:crossBetween val="midCat"/>
        <c:majorUnit val="1"/>
      </c:valAx>
      <c:valAx>
        <c:axId val="-5160497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60546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516044816"/>
        <c:axId val="-5160584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7.5688334949820693</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509295744"/>
        <c:axId val="-516055152"/>
      </c:barChart>
      <c:catAx>
        <c:axId val="-516044816"/>
        <c:scaling>
          <c:orientation val="minMax"/>
        </c:scaling>
        <c:delete val="1"/>
        <c:axPos val="b"/>
        <c:numFmt formatCode="General" sourceLinked="1"/>
        <c:majorTickMark val="none"/>
        <c:minorTickMark val="none"/>
        <c:tickLblPos val="nextTo"/>
        <c:crossAx val="-516058416"/>
        <c:crosses val="autoZero"/>
        <c:auto val="1"/>
        <c:lblAlgn val="ctr"/>
        <c:lblOffset val="100"/>
        <c:noMultiLvlLbl val="0"/>
      </c:catAx>
      <c:valAx>
        <c:axId val="-5160584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6044816"/>
        <c:crosses val="autoZero"/>
        <c:crossBetween val="between"/>
      </c:valAx>
      <c:valAx>
        <c:axId val="-5160551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295744"/>
        <c:crosses val="max"/>
        <c:crossBetween val="between"/>
      </c:valAx>
      <c:catAx>
        <c:axId val="-509295744"/>
        <c:scaling>
          <c:orientation val="minMax"/>
        </c:scaling>
        <c:delete val="1"/>
        <c:axPos val="b"/>
        <c:numFmt formatCode="General" sourceLinked="1"/>
        <c:majorTickMark val="out"/>
        <c:minorTickMark val="none"/>
        <c:tickLblPos val="nextTo"/>
        <c:crossAx val="-5160551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0.4271253147114118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0.13777576010082626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1.4383593128506433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0.13777576010082626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0.49418742792667913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6.9477002750026884E-3</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9300640"/>
        <c:axId val="-509301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8.2664116754092696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509298464"/>
        <c:axId val="-509306624"/>
      </c:scatterChart>
      <c:catAx>
        <c:axId val="-509300640"/>
        <c:scaling>
          <c:orientation val="minMax"/>
        </c:scaling>
        <c:delete val="1"/>
        <c:axPos val="l"/>
        <c:numFmt formatCode="General" sourceLinked="1"/>
        <c:majorTickMark val="out"/>
        <c:minorTickMark val="none"/>
        <c:tickLblPos val="nextTo"/>
        <c:crossAx val="-509301728"/>
        <c:crosses val="autoZero"/>
        <c:auto val="1"/>
        <c:lblAlgn val="ctr"/>
        <c:lblOffset val="100"/>
        <c:noMultiLvlLbl val="0"/>
      </c:catAx>
      <c:valAx>
        <c:axId val="-509301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9300640"/>
        <c:crosses val="autoZero"/>
        <c:crossBetween val="between"/>
      </c:valAx>
      <c:valAx>
        <c:axId val="-509306624"/>
        <c:scaling>
          <c:orientation val="minMax"/>
          <c:min val="0"/>
        </c:scaling>
        <c:delete val="1"/>
        <c:axPos val="r"/>
        <c:numFmt formatCode="#;;0" sourceLinked="0"/>
        <c:majorTickMark val="out"/>
        <c:minorTickMark val="none"/>
        <c:tickLblPos val="nextTo"/>
        <c:crossAx val="-509298464"/>
        <c:crosses val="max"/>
        <c:crossBetween val="midCat"/>
        <c:majorUnit val="1"/>
      </c:valAx>
      <c:valAx>
        <c:axId val="-5092984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3066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0.38498813902430307</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0.36892298236148502</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0.10285296922012854</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1.0737703499066082</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0.10285296922012854</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0.30011363624114651</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509295200"/>
        <c:axId val="-509300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6.8712553145548698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509294112"/>
        <c:axId val="-509301184"/>
      </c:scatterChart>
      <c:catAx>
        <c:axId val="-509295200"/>
        <c:scaling>
          <c:orientation val="minMax"/>
        </c:scaling>
        <c:delete val="1"/>
        <c:axPos val="l"/>
        <c:numFmt formatCode="General" sourceLinked="1"/>
        <c:majorTickMark val="out"/>
        <c:minorTickMark val="none"/>
        <c:tickLblPos val="nextTo"/>
        <c:crossAx val="-509300096"/>
        <c:crosses val="autoZero"/>
        <c:auto val="1"/>
        <c:lblAlgn val="ctr"/>
        <c:lblOffset val="100"/>
        <c:noMultiLvlLbl val="0"/>
      </c:catAx>
      <c:valAx>
        <c:axId val="-509300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9295200"/>
        <c:crosses val="autoZero"/>
        <c:crossBetween val="between"/>
      </c:valAx>
      <c:valAx>
        <c:axId val="-509301184"/>
        <c:scaling>
          <c:orientation val="minMax"/>
          <c:min val="0"/>
        </c:scaling>
        <c:delete val="1"/>
        <c:axPos val="r"/>
        <c:numFmt formatCode="#;;0" sourceLinked="0"/>
        <c:majorTickMark val="out"/>
        <c:minorTickMark val="none"/>
        <c:tickLblPos val="nextTo"/>
        <c:crossAx val="-509294112"/>
        <c:crosses val="max"/>
        <c:crossBetween val="midCat"/>
        <c:majorUnit val="1"/>
      </c:valAx>
      <c:valAx>
        <c:axId val="-5092941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3011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509303360"/>
        <c:axId val="-5092935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7.5474989738059231</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509294656"/>
        <c:axId val="-509299552"/>
      </c:barChart>
      <c:catAx>
        <c:axId val="-509303360"/>
        <c:scaling>
          <c:orientation val="minMax"/>
        </c:scaling>
        <c:delete val="1"/>
        <c:axPos val="b"/>
        <c:numFmt formatCode="General" sourceLinked="1"/>
        <c:majorTickMark val="none"/>
        <c:minorTickMark val="none"/>
        <c:tickLblPos val="nextTo"/>
        <c:crossAx val="-509293568"/>
        <c:crosses val="autoZero"/>
        <c:auto val="1"/>
        <c:lblAlgn val="ctr"/>
        <c:lblOffset val="100"/>
        <c:noMultiLvlLbl val="0"/>
      </c:catAx>
      <c:valAx>
        <c:axId val="-5092935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9303360"/>
        <c:crosses val="autoZero"/>
        <c:crossBetween val="between"/>
      </c:valAx>
      <c:valAx>
        <c:axId val="-5092995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294656"/>
        <c:crosses val="max"/>
        <c:crossBetween val="between"/>
      </c:valAx>
      <c:catAx>
        <c:axId val="-509294656"/>
        <c:scaling>
          <c:orientation val="minMax"/>
        </c:scaling>
        <c:delete val="1"/>
        <c:axPos val="b"/>
        <c:numFmt formatCode="General" sourceLinked="1"/>
        <c:majorTickMark val="out"/>
        <c:minorTickMark val="none"/>
        <c:tickLblPos val="nextTo"/>
        <c:crossAx val="-5092995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5.0938560654634202E-3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0.20188682133995517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5.6284536377519956E-2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0.58760254350141583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5.628453637751818E-2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0.13405908883289719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9304992"/>
        <c:axId val="-5093088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8.1619560506915096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509302816"/>
        <c:axId val="-509299008"/>
      </c:scatterChart>
      <c:catAx>
        <c:axId val="-509304992"/>
        <c:scaling>
          <c:orientation val="minMax"/>
        </c:scaling>
        <c:delete val="1"/>
        <c:axPos val="l"/>
        <c:numFmt formatCode="General" sourceLinked="1"/>
        <c:majorTickMark val="out"/>
        <c:minorTickMark val="none"/>
        <c:tickLblPos val="nextTo"/>
        <c:crossAx val="-509308800"/>
        <c:crosses val="autoZero"/>
        <c:auto val="1"/>
        <c:lblAlgn val="ctr"/>
        <c:lblOffset val="100"/>
        <c:noMultiLvlLbl val="0"/>
      </c:catAx>
      <c:valAx>
        <c:axId val="-5093088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9304992"/>
        <c:crosses val="autoZero"/>
        <c:crossBetween val="between"/>
      </c:valAx>
      <c:valAx>
        <c:axId val="-509299008"/>
        <c:scaling>
          <c:orientation val="minMax"/>
          <c:min val="0"/>
        </c:scaling>
        <c:delete val="1"/>
        <c:axPos val="r"/>
        <c:numFmt formatCode="#;;0" sourceLinked="0"/>
        <c:majorTickMark val="out"/>
        <c:minorTickMark val="none"/>
        <c:tickLblPos val="nextTo"/>
        <c:crossAx val="-509302816"/>
        <c:crosses val="max"/>
        <c:crossBetween val="midCat"/>
        <c:majorUnit val="1"/>
      </c:valAx>
      <c:valAx>
        <c:axId val="-5093028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2990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0.43958868894601544</c:v>
                </c:pt>
                <c:pt idx="1">
                  <c:v>0.5526992287917738</c:v>
                </c:pt>
                <c:pt idx="2">
                  <c:v>0</c:v>
                </c:pt>
                <c:pt idx="3">
                  <c:v>7.7120822622107968E-3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663026944"/>
        <c:axId val="-663023136"/>
      </c:barChart>
      <c:catAx>
        <c:axId val="-663026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3023136"/>
        <c:crosses val="autoZero"/>
        <c:auto val="1"/>
        <c:lblAlgn val="ctr"/>
        <c:lblOffset val="100"/>
        <c:noMultiLvlLbl val="0"/>
      </c:catAx>
      <c:valAx>
        <c:axId val="-663023136"/>
        <c:scaling>
          <c:orientation val="minMax"/>
        </c:scaling>
        <c:delete val="1"/>
        <c:axPos val="t"/>
        <c:numFmt formatCode="0%" sourceLinked="1"/>
        <c:majorTickMark val="none"/>
        <c:minorTickMark val="none"/>
        <c:tickLblPos val="nextTo"/>
        <c:crossAx val="-663026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6.0320164233721663E-2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0.10213268170865408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1.0662506508731759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0.10213268170865408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0.2415853754842443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09308256"/>
        <c:axId val="-5093060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6.3724706116497796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509307712"/>
        <c:axId val="-509297920"/>
      </c:scatterChart>
      <c:catAx>
        <c:axId val="-509308256"/>
        <c:scaling>
          <c:orientation val="minMax"/>
        </c:scaling>
        <c:delete val="1"/>
        <c:axPos val="l"/>
        <c:numFmt formatCode="General" sourceLinked="1"/>
        <c:majorTickMark val="out"/>
        <c:minorTickMark val="none"/>
        <c:tickLblPos val="nextTo"/>
        <c:crossAx val="-509306080"/>
        <c:crosses val="autoZero"/>
        <c:auto val="1"/>
        <c:lblAlgn val="ctr"/>
        <c:lblOffset val="100"/>
        <c:noMultiLvlLbl val="0"/>
      </c:catAx>
      <c:valAx>
        <c:axId val="-5093060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9308256"/>
        <c:crosses val="autoZero"/>
        <c:crossBetween val="between"/>
      </c:valAx>
      <c:valAx>
        <c:axId val="-509297920"/>
        <c:scaling>
          <c:orientation val="minMax"/>
          <c:min val="0"/>
        </c:scaling>
        <c:delete val="1"/>
        <c:axPos val="r"/>
        <c:numFmt formatCode="#;;0" sourceLinked="0"/>
        <c:majorTickMark val="out"/>
        <c:minorTickMark val="none"/>
        <c:tickLblPos val="nextTo"/>
        <c:crossAx val="-509307712"/>
        <c:crosses val="max"/>
        <c:crossBetween val="midCat"/>
        <c:majorUnit val="1"/>
      </c:valAx>
      <c:valAx>
        <c:axId val="-5093077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2979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0.20708492806137802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0.11206966452231537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1.1699913361810106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0.11206966452231626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0.33638431612193997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09307168"/>
        <c:axId val="-509297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8.1080702590764808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509296832"/>
        <c:axId val="-509305536"/>
      </c:scatterChart>
      <c:catAx>
        <c:axId val="-509307168"/>
        <c:scaling>
          <c:orientation val="minMax"/>
        </c:scaling>
        <c:delete val="1"/>
        <c:axPos val="l"/>
        <c:numFmt formatCode="General" sourceLinked="1"/>
        <c:majorTickMark val="out"/>
        <c:minorTickMark val="none"/>
        <c:tickLblPos val="nextTo"/>
        <c:crossAx val="-509297376"/>
        <c:crosses val="autoZero"/>
        <c:auto val="1"/>
        <c:lblAlgn val="ctr"/>
        <c:lblOffset val="100"/>
        <c:noMultiLvlLbl val="0"/>
      </c:catAx>
      <c:valAx>
        <c:axId val="-509297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9307168"/>
        <c:crosses val="autoZero"/>
        <c:crossBetween val="between"/>
      </c:valAx>
      <c:valAx>
        <c:axId val="-509305536"/>
        <c:scaling>
          <c:orientation val="minMax"/>
          <c:min val="0"/>
        </c:scaling>
        <c:delete val="1"/>
        <c:axPos val="r"/>
        <c:numFmt formatCode="#;;0" sourceLinked="0"/>
        <c:majorTickMark val="out"/>
        <c:minorTickMark val="none"/>
        <c:tickLblPos val="nextTo"/>
        <c:crossAx val="-509296832"/>
        <c:crosses val="max"/>
        <c:crossBetween val="midCat"/>
        <c:majorUnit val="1"/>
      </c:valAx>
      <c:valAx>
        <c:axId val="-5092968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3055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509304448"/>
        <c:axId val="-5092962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7.6779604498930993</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509302272"/>
        <c:axId val="-509303904"/>
      </c:barChart>
      <c:catAx>
        <c:axId val="-509304448"/>
        <c:scaling>
          <c:orientation val="minMax"/>
        </c:scaling>
        <c:delete val="1"/>
        <c:axPos val="b"/>
        <c:numFmt formatCode="General" sourceLinked="1"/>
        <c:majorTickMark val="none"/>
        <c:minorTickMark val="none"/>
        <c:tickLblPos val="nextTo"/>
        <c:crossAx val="-509296288"/>
        <c:crosses val="autoZero"/>
        <c:auto val="1"/>
        <c:lblAlgn val="ctr"/>
        <c:lblOffset val="100"/>
        <c:noMultiLvlLbl val="0"/>
      </c:catAx>
      <c:valAx>
        <c:axId val="-5092962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9304448"/>
        <c:crosses val="autoZero"/>
        <c:crossBetween val="between"/>
      </c:valAx>
      <c:valAx>
        <c:axId val="-5093039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302272"/>
        <c:crosses val="max"/>
        <c:crossBetween val="between"/>
      </c:valAx>
      <c:catAx>
        <c:axId val="-509302272"/>
        <c:scaling>
          <c:orientation val="minMax"/>
        </c:scaling>
        <c:delete val="1"/>
        <c:axPos val="b"/>
        <c:numFmt formatCode="General" sourceLinked="1"/>
        <c:majorTickMark val="out"/>
        <c:minorTickMark val="none"/>
        <c:tickLblPos val="nextTo"/>
        <c:crossAx val="-5093039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0.25542375143402563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7.9602426376381707E-2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0.83103799405777323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7.9602426376380819E-2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0.28552568549705803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0.12630250916178021</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7817568"/>
        <c:axId val="-507824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7.9832491777613699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507819744"/>
        <c:axId val="-507818112"/>
      </c:scatterChart>
      <c:catAx>
        <c:axId val="-507817568"/>
        <c:scaling>
          <c:orientation val="minMax"/>
        </c:scaling>
        <c:delete val="1"/>
        <c:axPos val="l"/>
        <c:numFmt formatCode="General" sourceLinked="1"/>
        <c:majorTickMark val="out"/>
        <c:minorTickMark val="none"/>
        <c:tickLblPos val="nextTo"/>
        <c:crossAx val="-507824640"/>
        <c:crosses val="autoZero"/>
        <c:auto val="1"/>
        <c:lblAlgn val="ctr"/>
        <c:lblOffset val="100"/>
        <c:noMultiLvlLbl val="0"/>
      </c:catAx>
      <c:valAx>
        <c:axId val="-507824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7817568"/>
        <c:crosses val="autoZero"/>
        <c:crossBetween val="between"/>
      </c:valAx>
      <c:valAx>
        <c:axId val="-507818112"/>
        <c:scaling>
          <c:orientation val="minMax"/>
          <c:min val="0"/>
        </c:scaling>
        <c:delete val="1"/>
        <c:axPos val="r"/>
        <c:numFmt formatCode="#;;0" sourceLinked="0"/>
        <c:majorTickMark val="out"/>
        <c:minorTickMark val="none"/>
        <c:tickLblPos val="nextTo"/>
        <c:crossAx val="-507819744"/>
        <c:crosses val="max"/>
        <c:crossBetween val="midCat"/>
        <c:majorUnit val="1"/>
      </c:valAx>
      <c:valAx>
        <c:axId val="-5078197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78181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0.25357784671048123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0.11439611971874797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1.1942791970882549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0.11439611971874797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0.41032707151990255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0.53099714540764609</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07827904"/>
        <c:axId val="-507825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7.3726717220248297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507828992"/>
        <c:axId val="-507817024"/>
      </c:scatterChart>
      <c:catAx>
        <c:axId val="-507827904"/>
        <c:scaling>
          <c:orientation val="minMax"/>
        </c:scaling>
        <c:delete val="1"/>
        <c:axPos val="l"/>
        <c:numFmt formatCode="General" sourceLinked="1"/>
        <c:majorTickMark val="out"/>
        <c:minorTickMark val="none"/>
        <c:tickLblPos val="nextTo"/>
        <c:crossAx val="-507825728"/>
        <c:crosses val="autoZero"/>
        <c:auto val="1"/>
        <c:lblAlgn val="ctr"/>
        <c:lblOffset val="100"/>
        <c:noMultiLvlLbl val="0"/>
      </c:catAx>
      <c:valAx>
        <c:axId val="-507825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7827904"/>
        <c:crosses val="autoZero"/>
        <c:crossBetween val="between"/>
      </c:valAx>
      <c:valAx>
        <c:axId val="-507817024"/>
        <c:scaling>
          <c:orientation val="minMax"/>
          <c:min val="0"/>
        </c:scaling>
        <c:delete val="1"/>
        <c:axPos val="r"/>
        <c:numFmt formatCode="#;;0" sourceLinked="0"/>
        <c:majorTickMark val="out"/>
        <c:minorTickMark val="none"/>
        <c:tickLblPos val="nextTo"/>
        <c:crossAx val="-507828992"/>
        <c:crosses val="max"/>
        <c:crossBetween val="midCat"/>
        <c:majorUnit val="1"/>
      </c:valAx>
      <c:valAx>
        <c:axId val="-5078289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78170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507825184"/>
        <c:axId val="-5078159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5.2540531387167801</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507828448"/>
        <c:axId val="-507816480"/>
      </c:barChart>
      <c:catAx>
        <c:axId val="-507825184"/>
        <c:scaling>
          <c:orientation val="minMax"/>
        </c:scaling>
        <c:delete val="1"/>
        <c:axPos val="b"/>
        <c:numFmt formatCode="General" sourceLinked="1"/>
        <c:majorTickMark val="none"/>
        <c:minorTickMark val="none"/>
        <c:tickLblPos val="nextTo"/>
        <c:crossAx val="-507815936"/>
        <c:crosses val="autoZero"/>
        <c:auto val="1"/>
        <c:lblAlgn val="ctr"/>
        <c:lblOffset val="100"/>
        <c:noMultiLvlLbl val="0"/>
      </c:catAx>
      <c:valAx>
        <c:axId val="-5078159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825184"/>
        <c:crosses val="autoZero"/>
        <c:crossBetween val="between"/>
      </c:valAx>
      <c:valAx>
        <c:axId val="-5078164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7828448"/>
        <c:crosses val="max"/>
        <c:crossBetween val="between"/>
      </c:valAx>
      <c:catAx>
        <c:axId val="-507828448"/>
        <c:scaling>
          <c:orientation val="minMax"/>
        </c:scaling>
        <c:delete val="1"/>
        <c:axPos val="b"/>
        <c:numFmt formatCode="General" sourceLinked="1"/>
        <c:majorTickMark val="out"/>
        <c:minorTickMark val="none"/>
        <c:tickLblPos val="nextTo"/>
        <c:crossAx val="-5078164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0.2875188548241554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0.13978414386571858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1.4593265533136806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0.13978414386571902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0.22540439513245669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7824096"/>
        <c:axId val="-507821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5.3080610616030199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507822464"/>
        <c:axId val="-507823552"/>
      </c:scatterChart>
      <c:catAx>
        <c:axId val="-507824096"/>
        <c:scaling>
          <c:orientation val="minMax"/>
        </c:scaling>
        <c:delete val="1"/>
        <c:axPos val="l"/>
        <c:numFmt formatCode="General" sourceLinked="1"/>
        <c:majorTickMark val="out"/>
        <c:minorTickMark val="none"/>
        <c:tickLblPos val="nextTo"/>
        <c:crossAx val="-507821376"/>
        <c:crosses val="autoZero"/>
        <c:auto val="1"/>
        <c:lblAlgn val="ctr"/>
        <c:lblOffset val="100"/>
        <c:noMultiLvlLbl val="0"/>
      </c:catAx>
      <c:valAx>
        <c:axId val="-507821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7824096"/>
        <c:crosses val="autoZero"/>
        <c:crossBetween val="between"/>
      </c:valAx>
      <c:valAx>
        <c:axId val="-507823552"/>
        <c:scaling>
          <c:orientation val="minMax"/>
          <c:min val="0"/>
        </c:scaling>
        <c:delete val="1"/>
        <c:axPos val="r"/>
        <c:numFmt formatCode="#;;0" sourceLinked="0"/>
        <c:majorTickMark val="out"/>
        <c:minorTickMark val="none"/>
        <c:tickLblPos val="nextTo"/>
        <c:crossAx val="-507822464"/>
        <c:crosses val="max"/>
        <c:crossBetween val="midCat"/>
        <c:majorUnit val="1"/>
      </c:valAx>
      <c:valAx>
        <c:axId val="-5078224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78235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6.5612100525245243E-2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0.47039173902513998</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0.13114169994416303</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1.3691006696657708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0.13114169994416258</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0.16570462909345807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507823008"/>
        <c:axId val="-5078219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4.4262442982031196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507827360"/>
        <c:axId val="-507815392"/>
      </c:scatterChart>
      <c:catAx>
        <c:axId val="-507823008"/>
        <c:scaling>
          <c:orientation val="minMax"/>
        </c:scaling>
        <c:delete val="1"/>
        <c:axPos val="l"/>
        <c:numFmt formatCode="General" sourceLinked="1"/>
        <c:majorTickMark val="out"/>
        <c:minorTickMark val="none"/>
        <c:tickLblPos val="nextTo"/>
        <c:crossAx val="-507821920"/>
        <c:crosses val="autoZero"/>
        <c:auto val="1"/>
        <c:lblAlgn val="ctr"/>
        <c:lblOffset val="100"/>
        <c:noMultiLvlLbl val="0"/>
      </c:catAx>
      <c:valAx>
        <c:axId val="-5078219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7823008"/>
        <c:crosses val="autoZero"/>
        <c:crossBetween val="between"/>
      </c:valAx>
      <c:valAx>
        <c:axId val="-507815392"/>
        <c:scaling>
          <c:orientation val="minMax"/>
          <c:min val="0"/>
        </c:scaling>
        <c:delete val="1"/>
        <c:axPos val="r"/>
        <c:numFmt formatCode="#;;0" sourceLinked="0"/>
        <c:majorTickMark val="out"/>
        <c:minorTickMark val="none"/>
        <c:tickLblPos val="nextTo"/>
        <c:crossAx val="-507827360"/>
        <c:crosses val="max"/>
        <c:crossBetween val="midCat"/>
        <c:majorUnit val="1"/>
      </c:valAx>
      <c:valAx>
        <c:axId val="-5078273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078153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0.15700752626842185</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0.54046677281063138</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0.15067809544574917</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1.5730578562468911</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0.15067809544574828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0.54046677281063182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4.884527931076299E-3</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507814848"/>
        <c:axId val="-507826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4.4522995534677596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507820832"/>
        <c:axId val="-507826272"/>
      </c:scatterChart>
      <c:catAx>
        <c:axId val="-507814848"/>
        <c:scaling>
          <c:orientation val="minMax"/>
        </c:scaling>
        <c:delete val="1"/>
        <c:axPos val="l"/>
        <c:numFmt formatCode="General" sourceLinked="1"/>
        <c:majorTickMark val="out"/>
        <c:minorTickMark val="none"/>
        <c:tickLblPos val="nextTo"/>
        <c:crossAx val="-507826816"/>
        <c:crosses val="autoZero"/>
        <c:auto val="1"/>
        <c:lblAlgn val="ctr"/>
        <c:lblOffset val="100"/>
        <c:noMultiLvlLbl val="0"/>
      </c:catAx>
      <c:valAx>
        <c:axId val="-507826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7814848"/>
        <c:crosses val="autoZero"/>
        <c:crossBetween val="between"/>
      </c:valAx>
      <c:valAx>
        <c:axId val="-507826272"/>
        <c:scaling>
          <c:orientation val="minMax"/>
          <c:min val="0"/>
        </c:scaling>
        <c:delete val="1"/>
        <c:axPos val="r"/>
        <c:numFmt formatCode="#;;0" sourceLinked="0"/>
        <c:majorTickMark val="out"/>
        <c:minorTickMark val="none"/>
        <c:tickLblPos val="nextTo"/>
        <c:crossAx val="-507820832"/>
        <c:crosses val="max"/>
        <c:crossBetween val="midCat"/>
        <c:majorUnit val="1"/>
      </c:valAx>
      <c:valAx>
        <c:axId val="-5078208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078262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8.2257173424743257E-2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0.3776536247132718</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0.10528700703293303</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1.0991813580064012</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0.10528700703293303</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0.24862132612089738</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507820288"/>
        <c:axId val="-5078300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6.8296076415932196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507818656"/>
        <c:axId val="-507819200"/>
      </c:scatterChart>
      <c:catAx>
        <c:axId val="-507820288"/>
        <c:scaling>
          <c:orientation val="minMax"/>
        </c:scaling>
        <c:delete val="1"/>
        <c:axPos val="l"/>
        <c:numFmt formatCode="General" sourceLinked="1"/>
        <c:majorTickMark val="out"/>
        <c:minorTickMark val="none"/>
        <c:tickLblPos val="nextTo"/>
        <c:crossAx val="-507830080"/>
        <c:crosses val="autoZero"/>
        <c:auto val="1"/>
        <c:lblAlgn val="ctr"/>
        <c:lblOffset val="100"/>
        <c:noMultiLvlLbl val="0"/>
      </c:catAx>
      <c:valAx>
        <c:axId val="-5078300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7820288"/>
        <c:crosses val="autoZero"/>
        <c:crossBetween val="between"/>
      </c:valAx>
      <c:valAx>
        <c:axId val="-507819200"/>
        <c:scaling>
          <c:orientation val="minMax"/>
          <c:min val="0"/>
        </c:scaling>
        <c:delete val="1"/>
        <c:axPos val="r"/>
        <c:numFmt formatCode="#;;0" sourceLinked="0"/>
        <c:majorTickMark val="out"/>
        <c:minorTickMark val="none"/>
        <c:tickLblPos val="nextTo"/>
        <c:crossAx val="-507818656"/>
        <c:crosses val="max"/>
        <c:crossBetween val="midCat"/>
        <c:majorUnit val="1"/>
      </c:valAx>
      <c:valAx>
        <c:axId val="-5078186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078192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0.95115681233933158</c:v>
                </c:pt>
                <c:pt idx="1">
                  <c:v>1.2853470437017995E-2</c:v>
                </c:pt>
                <c:pt idx="2">
                  <c:v>7.7120822622107968E-3</c:v>
                </c:pt>
                <c:pt idx="3">
                  <c:v>5.1413881748071976E-3</c:v>
                </c:pt>
                <c:pt idx="4">
                  <c:v>2.5706940874035988E-3</c:v>
                </c:pt>
                <c:pt idx="5">
                  <c:v>2.056555269922879E-2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663022592"/>
        <c:axId val="-663031296"/>
      </c:barChart>
      <c:valAx>
        <c:axId val="-66303129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3022592"/>
        <c:crosses val="autoZero"/>
        <c:crossBetween val="between"/>
      </c:valAx>
      <c:catAx>
        <c:axId val="-6630225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303129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507829536"/>
        <c:axId val="-503912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1.6393691693188901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503908384"/>
        <c:axId val="-503900224"/>
      </c:barChart>
      <c:catAx>
        <c:axId val="-507829536"/>
        <c:scaling>
          <c:orientation val="minMax"/>
        </c:scaling>
        <c:delete val="1"/>
        <c:axPos val="b"/>
        <c:numFmt formatCode="General" sourceLinked="1"/>
        <c:majorTickMark val="none"/>
        <c:minorTickMark val="none"/>
        <c:tickLblPos val="nextTo"/>
        <c:crossAx val="-503912736"/>
        <c:crosses val="autoZero"/>
        <c:auto val="1"/>
        <c:lblAlgn val="ctr"/>
        <c:lblOffset val="100"/>
        <c:noMultiLvlLbl val="0"/>
      </c:catAx>
      <c:valAx>
        <c:axId val="-503912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829536"/>
        <c:crosses val="autoZero"/>
        <c:crossBetween val="between"/>
      </c:valAx>
      <c:valAx>
        <c:axId val="-5039002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908384"/>
        <c:crosses val="max"/>
        <c:crossBetween val="between"/>
      </c:valAx>
      <c:catAx>
        <c:axId val="-503908384"/>
        <c:scaling>
          <c:orientation val="minMax"/>
        </c:scaling>
        <c:delete val="1"/>
        <c:axPos val="b"/>
        <c:numFmt formatCode="General" sourceLinked="1"/>
        <c:majorTickMark val="out"/>
        <c:minorTickMark val="none"/>
        <c:tickLblPos val="nextTo"/>
        <c:crossAx val="-5039002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6.5357761302184292E-2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1.3358776757153419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0.12795937741636987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0.451398033253954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3902400"/>
        <c:axId val="-503899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1.6393691693188901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503914368"/>
        <c:axId val="-503899136"/>
      </c:scatterChart>
      <c:catAx>
        <c:axId val="-503902400"/>
        <c:scaling>
          <c:orientation val="minMax"/>
        </c:scaling>
        <c:delete val="1"/>
        <c:axPos val="l"/>
        <c:numFmt formatCode="General" sourceLinked="1"/>
        <c:majorTickMark val="out"/>
        <c:minorTickMark val="none"/>
        <c:tickLblPos val="nextTo"/>
        <c:crossAx val="-503899680"/>
        <c:crosses val="autoZero"/>
        <c:auto val="1"/>
        <c:lblAlgn val="ctr"/>
        <c:lblOffset val="100"/>
        <c:noMultiLvlLbl val="0"/>
      </c:catAx>
      <c:valAx>
        <c:axId val="-503899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3902400"/>
        <c:crosses val="autoZero"/>
        <c:crossBetween val="between"/>
      </c:valAx>
      <c:valAx>
        <c:axId val="-503899136"/>
        <c:scaling>
          <c:orientation val="minMax"/>
          <c:min val="0"/>
        </c:scaling>
        <c:delete val="1"/>
        <c:axPos val="r"/>
        <c:numFmt formatCode="#;;0" sourceLinked="0"/>
        <c:majorTickMark val="out"/>
        <c:minorTickMark val="none"/>
        <c:tickLblPos val="nextTo"/>
        <c:crossAx val="-503914368"/>
        <c:crosses val="max"/>
        <c:crossBetween val="midCat"/>
        <c:majorUnit val="1"/>
      </c:valAx>
      <c:valAx>
        <c:axId val="-5039143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38991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503905120"/>
        <c:axId val="-5039034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503913824"/>
        <c:axId val="-503910016"/>
      </c:barChart>
      <c:catAx>
        <c:axId val="-503905120"/>
        <c:scaling>
          <c:orientation val="minMax"/>
        </c:scaling>
        <c:delete val="1"/>
        <c:axPos val="b"/>
        <c:numFmt formatCode="General" sourceLinked="1"/>
        <c:majorTickMark val="none"/>
        <c:minorTickMark val="none"/>
        <c:tickLblPos val="nextTo"/>
        <c:crossAx val="-503903488"/>
        <c:crosses val="autoZero"/>
        <c:auto val="1"/>
        <c:lblAlgn val="ctr"/>
        <c:lblOffset val="100"/>
        <c:noMultiLvlLbl val="0"/>
      </c:catAx>
      <c:valAx>
        <c:axId val="-5039034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905120"/>
        <c:crosses val="autoZero"/>
        <c:crossBetween val="between"/>
      </c:valAx>
      <c:valAx>
        <c:axId val="-5039100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913824"/>
        <c:crosses val="max"/>
        <c:crossBetween val="between"/>
      </c:valAx>
      <c:catAx>
        <c:axId val="-503913824"/>
        <c:scaling>
          <c:orientation val="minMax"/>
        </c:scaling>
        <c:delete val="1"/>
        <c:axPos val="b"/>
        <c:numFmt formatCode="General" sourceLinked="1"/>
        <c:majorTickMark val="out"/>
        <c:minorTickMark val="none"/>
        <c:tickLblPos val="nextTo"/>
        <c:crossAx val="-5039100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7.4031206536404603E-2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0.37781337898486722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0.10533154532944611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1.099646331478672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0.10533154532944611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2.8627494173494306E-2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3902944"/>
        <c:axId val="-5039094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6.24725852877744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503911648"/>
        <c:axId val="-503906752"/>
      </c:scatterChart>
      <c:catAx>
        <c:axId val="-503902944"/>
        <c:scaling>
          <c:orientation val="minMax"/>
        </c:scaling>
        <c:delete val="1"/>
        <c:axPos val="l"/>
        <c:numFmt formatCode="General" sourceLinked="1"/>
        <c:majorTickMark val="out"/>
        <c:minorTickMark val="none"/>
        <c:tickLblPos val="nextTo"/>
        <c:crossAx val="-503909472"/>
        <c:crosses val="autoZero"/>
        <c:auto val="1"/>
        <c:lblAlgn val="ctr"/>
        <c:lblOffset val="100"/>
        <c:noMultiLvlLbl val="0"/>
      </c:catAx>
      <c:valAx>
        <c:axId val="-5039094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3902944"/>
        <c:crosses val="autoZero"/>
        <c:crossBetween val="between"/>
      </c:valAx>
      <c:valAx>
        <c:axId val="-503906752"/>
        <c:scaling>
          <c:orientation val="minMax"/>
          <c:min val="0"/>
        </c:scaling>
        <c:delete val="1"/>
        <c:axPos val="r"/>
        <c:numFmt formatCode="#;;0" sourceLinked="0"/>
        <c:majorTickMark val="out"/>
        <c:minorTickMark val="none"/>
        <c:tickLblPos val="nextTo"/>
        <c:crossAx val="-503911648"/>
        <c:crosses val="max"/>
        <c:crossBetween val="midCat"/>
        <c:majorUnit val="1"/>
      </c:valAx>
      <c:valAx>
        <c:axId val="-5039116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39067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6.9233785995590935E-2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0.35348286474689772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9.8548379867621883E-2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1.0288310501441185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9.8548379867621883E-2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0.1741211229770796</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503913280"/>
        <c:axId val="-503901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7.4623223867918203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503912192"/>
        <c:axId val="-503908928"/>
      </c:scatterChart>
      <c:catAx>
        <c:axId val="-503913280"/>
        <c:scaling>
          <c:orientation val="minMax"/>
        </c:scaling>
        <c:delete val="1"/>
        <c:axPos val="l"/>
        <c:numFmt formatCode="General" sourceLinked="1"/>
        <c:majorTickMark val="out"/>
        <c:minorTickMark val="none"/>
        <c:tickLblPos val="nextTo"/>
        <c:crossAx val="-503901312"/>
        <c:crosses val="autoZero"/>
        <c:auto val="1"/>
        <c:lblAlgn val="ctr"/>
        <c:lblOffset val="100"/>
        <c:noMultiLvlLbl val="0"/>
      </c:catAx>
      <c:valAx>
        <c:axId val="-503901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3913280"/>
        <c:crosses val="autoZero"/>
        <c:crossBetween val="between"/>
      </c:valAx>
      <c:valAx>
        <c:axId val="-503908928"/>
        <c:scaling>
          <c:orientation val="minMax"/>
          <c:min val="0"/>
        </c:scaling>
        <c:delete val="1"/>
        <c:axPos val="r"/>
        <c:numFmt formatCode="#;;0" sourceLinked="0"/>
        <c:majorTickMark val="out"/>
        <c:minorTickMark val="none"/>
        <c:tickLblPos val="nextTo"/>
        <c:crossAx val="-503912192"/>
        <c:crosses val="max"/>
        <c:crossBetween val="midCat"/>
        <c:majorUnit val="1"/>
      </c:valAx>
      <c:valAx>
        <c:axId val="-5039121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039089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0.1298163480686938</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7.2135342706372896E-2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0.75308270403627997</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7.2135342706371119E-2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0.13868387341846322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503910560"/>
        <c:axId val="-503907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8.5692542431759495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503904032"/>
        <c:axId val="-503904576"/>
      </c:scatterChart>
      <c:catAx>
        <c:axId val="-503910560"/>
        <c:scaling>
          <c:orientation val="minMax"/>
        </c:scaling>
        <c:delete val="1"/>
        <c:axPos val="l"/>
        <c:numFmt formatCode="General" sourceLinked="1"/>
        <c:majorTickMark val="out"/>
        <c:minorTickMark val="none"/>
        <c:tickLblPos val="nextTo"/>
        <c:crossAx val="-503907296"/>
        <c:crosses val="autoZero"/>
        <c:auto val="1"/>
        <c:lblAlgn val="ctr"/>
        <c:lblOffset val="100"/>
        <c:noMultiLvlLbl val="0"/>
      </c:catAx>
      <c:valAx>
        <c:axId val="-503907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3910560"/>
        <c:crosses val="autoZero"/>
        <c:crossBetween val="between"/>
      </c:valAx>
      <c:valAx>
        <c:axId val="-503904576"/>
        <c:scaling>
          <c:orientation val="minMax"/>
          <c:min val="0"/>
        </c:scaling>
        <c:delete val="1"/>
        <c:axPos val="r"/>
        <c:numFmt formatCode="#;;0" sourceLinked="0"/>
        <c:majorTickMark val="out"/>
        <c:minorTickMark val="none"/>
        <c:tickLblPos val="nextTo"/>
        <c:crossAx val="-503904032"/>
        <c:crosses val="max"/>
        <c:crossBetween val="midCat"/>
        <c:majorUnit val="1"/>
      </c:valAx>
      <c:valAx>
        <c:axId val="-5039040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039045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503900768"/>
        <c:axId val="-5039111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503907840"/>
        <c:axId val="-503905664"/>
      </c:barChart>
      <c:catAx>
        <c:axId val="-503900768"/>
        <c:scaling>
          <c:orientation val="minMax"/>
        </c:scaling>
        <c:delete val="1"/>
        <c:axPos val="b"/>
        <c:numFmt formatCode="General" sourceLinked="1"/>
        <c:majorTickMark val="none"/>
        <c:minorTickMark val="none"/>
        <c:tickLblPos val="nextTo"/>
        <c:crossAx val="-503911104"/>
        <c:crosses val="autoZero"/>
        <c:auto val="1"/>
        <c:lblAlgn val="ctr"/>
        <c:lblOffset val="100"/>
        <c:noMultiLvlLbl val="0"/>
      </c:catAx>
      <c:valAx>
        <c:axId val="-5039111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900768"/>
        <c:crosses val="autoZero"/>
        <c:crossBetween val="between"/>
      </c:valAx>
      <c:valAx>
        <c:axId val="-5039056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907840"/>
        <c:crosses val="max"/>
        <c:crossBetween val="between"/>
      </c:valAx>
      <c:catAx>
        <c:axId val="-503907840"/>
        <c:scaling>
          <c:orientation val="minMax"/>
        </c:scaling>
        <c:delete val="1"/>
        <c:axPos val="b"/>
        <c:numFmt formatCode="General" sourceLinked="1"/>
        <c:majorTickMark val="out"/>
        <c:minorTickMark val="none"/>
        <c:tickLblPos val="nextTo"/>
        <c:crossAx val="-5039056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1.3045763850063175E-2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0.3161457050016212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8.8139058882882537E-2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0.9201592216026242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8.8139058882882537E-2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9.2052556013536346E-2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3906208"/>
        <c:axId val="-503901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7.3019458851729198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504139360"/>
        <c:axId val="-504143712"/>
      </c:scatterChart>
      <c:catAx>
        <c:axId val="-503906208"/>
        <c:scaling>
          <c:orientation val="minMax"/>
        </c:scaling>
        <c:delete val="1"/>
        <c:axPos val="l"/>
        <c:numFmt formatCode="General" sourceLinked="1"/>
        <c:majorTickMark val="out"/>
        <c:minorTickMark val="none"/>
        <c:tickLblPos val="nextTo"/>
        <c:crossAx val="-503901856"/>
        <c:crosses val="autoZero"/>
        <c:auto val="1"/>
        <c:lblAlgn val="ctr"/>
        <c:lblOffset val="100"/>
        <c:noMultiLvlLbl val="0"/>
      </c:catAx>
      <c:valAx>
        <c:axId val="-503901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3906208"/>
        <c:crosses val="autoZero"/>
        <c:crossBetween val="between"/>
      </c:valAx>
      <c:valAx>
        <c:axId val="-504143712"/>
        <c:scaling>
          <c:orientation val="minMax"/>
          <c:min val="0"/>
        </c:scaling>
        <c:delete val="1"/>
        <c:axPos val="r"/>
        <c:numFmt formatCode="#;;0" sourceLinked="0"/>
        <c:majorTickMark val="out"/>
        <c:minorTickMark val="none"/>
        <c:tickLblPos val="nextTo"/>
        <c:crossAx val="-504139360"/>
        <c:crosses val="max"/>
        <c:crossBetween val="midCat"/>
        <c:majorUnit val="1"/>
      </c:valAx>
      <c:valAx>
        <c:axId val="-5041393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41437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504132288"/>
        <c:axId val="-5041339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504131744"/>
        <c:axId val="-504140992"/>
      </c:barChart>
      <c:catAx>
        <c:axId val="-504132288"/>
        <c:scaling>
          <c:orientation val="minMax"/>
        </c:scaling>
        <c:delete val="1"/>
        <c:axPos val="b"/>
        <c:numFmt formatCode="General" sourceLinked="1"/>
        <c:majorTickMark val="none"/>
        <c:minorTickMark val="none"/>
        <c:tickLblPos val="nextTo"/>
        <c:crossAx val="-504133920"/>
        <c:crosses val="autoZero"/>
        <c:auto val="1"/>
        <c:lblAlgn val="ctr"/>
        <c:lblOffset val="100"/>
        <c:noMultiLvlLbl val="0"/>
      </c:catAx>
      <c:valAx>
        <c:axId val="-5041339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4132288"/>
        <c:crosses val="autoZero"/>
        <c:crossBetween val="between"/>
      </c:valAx>
      <c:valAx>
        <c:axId val="-5041409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4131744"/>
        <c:crosses val="max"/>
        <c:crossBetween val="between"/>
      </c:valAx>
      <c:catAx>
        <c:axId val="-504131744"/>
        <c:scaling>
          <c:orientation val="minMax"/>
        </c:scaling>
        <c:delete val="1"/>
        <c:axPos val="b"/>
        <c:numFmt formatCode="General" sourceLinked="1"/>
        <c:majorTickMark val="out"/>
        <c:minorTickMark val="none"/>
        <c:tickLblPos val="nextTo"/>
        <c:crossAx val="-5041409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0.32480135408062782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0.32359406448755212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9.0215605819707889E-2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0.94183807587254087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9.0215605819707889E-2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0.19434868596829347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4135008"/>
        <c:axId val="-504134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6.9852706030707097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504129024"/>
        <c:axId val="-504137184"/>
      </c:scatterChart>
      <c:catAx>
        <c:axId val="-504135008"/>
        <c:scaling>
          <c:orientation val="minMax"/>
        </c:scaling>
        <c:delete val="1"/>
        <c:axPos val="l"/>
        <c:numFmt formatCode="General" sourceLinked="1"/>
        <c:majorTickMark val="out"/>
        <c:minorTickMark val="none"/>
        <c:tickLblPos val="nextTo"/>
        <c:crossAx val="-504134464"/>
        <c:crosses val="autoZero"/>
        <c:auto val="1"/>
        <c:lblAlgn val="ctr"/>
        <c:lblOffset val="100"/>
        <c:noMultiLvlLbl val="0"/>
      </c:catAx>
      <c:valAx>
        <c:axId val="-504134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4135008"/>
        <c:crosses val="autoZero"/>
        <c:crossBetween val="between"/>
      </c:valAx>
      <c:valAx>
        <c:axId val="-504137184"/>
        <c:scaling>
          <c:orientation val="minMax"/>
          <c:min val="0"/>
        </c:scaling>
        <c:delete val="1"/>
        <c:axPos val="r"/>
        <c:numFmt formatCode="#;;0" sourceLinked="0"/>
        <c:majorTickMark val="out"/>
        <c:minorTickMark val="none"/>
        <c:tickLblPos val="nextTo"/>
        <c:crossAx val="-504129024"/>
        <c:crosses val="max"/>
        <c:crossBetween val="midCat"/>
        <c:majorUnit val="1"/>
      </c:valAx>
      <c:valAx>
        <c:axId val="-5041290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41371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0.35752688172043018</c:v>
                </c:pt>
                <c:pt idx="1">
                  <c:v>1.0752688172043012E-2</c:v>
                </c:pt>
                <c:pt idx="2">
                  <c:v>0.543010752688172</c:v>
                </c:pt>
                <c:pt idx="3">
                  <c:v>2.6881720430107529E-3</c:v>
                </c:pt>
                <c:pt idx="4">
                  <c:v>0</c:v>
                </c:pt>
                <c:pt idx="5">
                  <c:v>5.3763440860215058E-3</c:v>
                </c:pt>
                <c:pt idx="6">
                  <c:v>0</c:v>
                </c:pt>
                <c:pt idx="7">
                  <c:v>4.5698924731182797E-2</c:v>
                </c:pt>
                <c:pt idx="8">
                  <c:v>3.4946236559139782E-2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663022048"/>
        <c:axId val="-663025856"/>
      </c:barChart>
      <c:valAx>
        <c:axId val="-663025856"/>
        <c:scaling>
          <c:orientation val="minMax"/>
        </c:scaling>
        <c:delete val="1"/>
        <c:axPos val="t"/>
        <c:numFmt formatCode="0%" sourceLinked="1"/>
        <c:majorTickMark val="out"/>
        <c:minorTickMark val="none"/>
        <c:tickLblPos val="nextTo"/>
        <c:crossAx val="-663022048"/>
        <c:crosses val="autoZero"/>
        <c:crossBetween val="between"/>
      </c:valAx>
      <c:catAx>
        <c:axId val="-66302204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302585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7.6932912726942098</c:v>
                </c:pt>
                <c:pt idx="1">
                  <c:v>7.9141531073091897</c:v>
                </c:pt>
                <c:pt idx="2">
                  <c:v>7.4100083200604301</c:v>
                </c:pt>
                <c:pt idx="3">
                  <c:v>7.5988391459679896</c:v>
                </c:pt>
                <c:pt idx="4">
                  <c:v>7.6426278750305201</c:v>
                </c:pt>
                <c:pt idx="5">
                  <c:v>7.5015120579556003</c:v>
                </c:pt>
                <c:pt idx="6">
                  <c:v>7.31821915628817</c:v>
                </c:pt>
                <c:pt idx="7">
                  <c:v>7.4618982668995102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04132832"/>
        <c:axId val="-504131200"/>
      </c:lineChart>
      <c:catAx>
        <c:axId val="-5041328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1200"/>
        <c:crosses val="autoZero"/>
        <c:auto val="1"/>
        <c:lblAlgn val="ctr"/>
        <c:lblOffset val="100"/>
        <c:noMultiLvlLbl val="0"/>
      </c:catAx>
      <c:valAx>
        <c:axId val="-504131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2832"/>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6.9810805403827798</c:v>
                </c:pt>
                <c:pt idx="1">
                  <c:v>7.1017569624702501</c:v>
                </c:pt>
                <c:pt idx="2">
                  <c:v>6.6549469353406199</c:v>
                </c:pt>
                <c:pt idx="3">
                  <c:v>7.5885695056278397</c:v>
                </c:pt>
                <c:pt idx="4">
                  <c:v>7.4457895744407798</c:v>
                </c:pt>
                <c:pt idx="5">
                  <c:v>6.9005581771955997</c:v>
                </c:pt>
                <c:pt idx="6">
                  <c:v>7.0309762426872302</c:v>
                </c:pt>
                <c:pt idx="7">
                  <c:v>6.8550848936085398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04140448"/>
        <c:axId val="-504143168"/>
      </c:lineChart>
      <c:catAx>
        <c:axId val="-504140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43168"/>
        <c:crosses val="autoZero"/>
        <c:auto val="1"/>
        <c:lblAlgn val="ctr"/>
        <c:lblOffset val="100"/>
        <c:noMultiLvlLbl val="0"/>
      </c:catAx>
      <c:valAx>
        <c:axId val="-5041431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404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7.3573316173704697</c:v>
                </c:pt>
                <c:pt idx="1">
                  <c:v>7.4442084775649704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04139904"/>
        <c:axId val="-504129568"/>
      </c:lineChart>
      <c:catAx>
        <c:axId val="-5041399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29568"/>
        <c:crosses val="autoZero"/>
        <c:auto val="1"/>
        <c:lblAlgn val="ctr"/>
        <c:lblOffset val="100"/>
        <c:noMultiLvlLbl val="0"/>
      </c:catAx>
      <c:valAx>
        <c:axId val="-5041295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99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7.9269640027277601</c:v>
                </c:pt>
                <c:pt idx="1">
                  <c:v>7.6960067680916397</c:v>
                </c:pt>
                <c:pt idx="2">
                  <c:v>6.9840456869786296</c:v>
                </c:pt>
                <c:pt idx="3">
                  <c:v>8.0721643502862594</c:v>
                </c:pt>
                <c:pt idx="4">
                  <c:v>8.3473938047719596</c:v>
                </c:pt>
                <c:pt idx="5">
                  <c:v>8.0516440477067501</c:v>
                </c:pt>
                <c:pt idx="6">
                  <c:v>8.1613327793055106</c:v>
                </c:pt>
                <c:pt idx="7">
                  <c:v>7.97084515550159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04142624"/>
        <c:axId val="-504138816"/>
      </c:lineChart>
      <c:catAx>
        <c:axId val="-504142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8816"/>
        <c:crosses val="autoZero"/>
        <c:auto val="1"/>
        <c:lblAlgn val="ctr"/>
        <c:lblOffset val="100"/>
        <c:noMultiLvlLbl val="0"/>
      </c:catAx>
      <c:valAx>
        <c:axId val="-5041388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426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9.4761557163040795</c:v>
                </c:pt>
                <c:pt idx="1">
                  <c:v>9.7416184345208698</c:v>
                </c:pt>
                <c:pt idx="2">
                  <c:v>9.9171958502477509</c:v>
                </c:pt>
                <c:pt idx="3">
                  <c:v>9.9000154543550298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04141536"/>
        <c:axId val="-504142080"/>
      </c:lineChart>
      <c:catAx>
        <c:axId val="-504141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42080"/>
        <c:crosses val="autoZero"/>
        <c:auto val="1"/>
        <c:lblAlgn val="ctr"/>
        <c:lblOffset val="100"/>
        <c:noMultiLvlLbl val="0"/>
      </c:catAx>
      <c:valAx>
        <c:axId val="-5041420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41536"/>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8.3326289504817002</c:v>
                </c:pt>
                <c:pt idx="1">
                  <c:v>8.4614522264403202</c:v>
                </c:pt>
                <c:pt idx="2">
                  <c:v>8.5250612818256606</c:v>
                </c:pt>
                <c:pt idx="3">
                  <c:v>8.8292880045905697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04128480"/>
        <c:axId val="-504133376"/>
      </c:lineChart>
      <c:catAx>
        <c:axId val="-5041284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3376"/>
        <c:crosses val="autoZero"/>
        <c:auto val="1"/>
        <c:lblAlgn val="ctr"/>
        <c:lblOffset val="100"/>
        <c:noMultiLvlLbl val="0"/>
      </c:catAx>
      <c:valAx>
        <c:axId val="-5041333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284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6.4476678394878304</c:v>
                </c:pt>
                <c:pt idx="1">
                  <c:v>6.1011329400619099</c:v>
                </c:pt>
                <c:pt idx="2">
                  <c:v>5.9154973525222303</c:v>
                </c:pt>
                <c:pt idx="3">
                  <c:v>5.8123480991176804</c:v>
                </c:pt>
                <c:pt idx="4">
                  <c:v>6.5290614357336301</c:v>
                </c:pt>
                <c:pt idx="5">
                  <c:v>6.5607794057641504</c:v>
                </c:pt>
                <c:pt idx="6">
                  <c:v>6.3023285303905299</c:v>
                </c:pt>
                <c:pt idx="7">
                  <c:v>6.6391137017591904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04136096"/>
        <c:axId val="-504138272"/>
      </c:lineChart>
      <c:catAx>
        <c:axId val="-5041360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8272"/>
        <c:crosses val="autoZero"/>
        <c:auto val="1"/>
        <c:lblAlgn val="ctr"/>
        <c:lblOffset val="100"/>
        <c:noMultiLvlLbl val="0"/>
      </c:catAx>
      <c:valAx>
        <c:axId val="-5041382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60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7.3291462438807997</c:v>
                </c:pt>
                <c:pt idx="1">
                  <c:v>7.6715621368441198</c:v>
                </c:pt>
                <c:pt idx="2">
                  <c:v>7.3471974710302099</c:v>
                </c:pt>
                <c:pt idx="3">
                  <c:v>7.6762700865165403</c:v>
                </c:pt>
                <c:pt idx="4">
                  <c:v>7.5484667279498403</c:v>
                </c:pt>
                <c:pt idx="5">
                  <c:v>7.5683090757781297</c:v>
                </c:pt>
                <c:pt idx="6">
                  <c:v>7.2226435632955397</c:v>
                </c:pt>
                <c:pt idx="7">
                  <c:v>7.6144575087913999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04137728"/>
        <c:axId val="-504130656"/>
      </c:lineChart>
      <c:catAx>
        <c:axId val="-5041377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0656"/>
        <c:crosses val="autoZero"/>
        <c:auto val="1"/>
        <c:lblAlgn val="ctr"/>
        <c:lblOffset val="100"/>
        <c:noMultiLvlLbl val="0"/>
      </c:catAx>
      <c:valAx>
        <c:axId val="-504130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77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6.6112265042011504</c:v>
                </c:pt>
                <c:pt idx="1">
                  <c:v>6.6927175159428298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04130112"/>
        <c:axId val="-504136640"/>
      </c:lineChart>
      <c:catAx>
        <c:axId val="-5041301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6640"/>
        <c:crosses val="autoZero"/>
        <c:auto val="1"/>
        <c:lblAlgn val="ctr"/>
        <c:lblOffset val="100"/>
        <c:noMultiLvlLbl val="0"/>
      </c:catAx>
      <c:valAx>
        <c:axId val="-5041366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011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7.8512309182368503</c:v>
                </c:pt>
                <c:pt idx="1">
                  <c:v>7.2585469898814301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04135552"/>
        <c:axId val="-498680048"/>
      </c:lineChart>
      <c:catAx>
        <c:axId val="-504135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0048"/>
        <c:crosses val="autoZero"/>
        <c:auto val="1"/>
        <c:lblAlgn val="ctr"/>
        <c:lblOffset val="100"/>
        <c:noMultiLvlLbl val="0"/>
      </c:catAx>
      <c:valAx>
        <c:axId val="-4986800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0413555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4</c:v>
                </c:pt>
                <c:pt idx="2">
                  <c:v>4</c:v>
                </c:pt>
                <c:pt idx="3">
                  <c:v>18</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663029664"/>
        <c:axId val="-663020960"/>
      </c:barChart>
      <c:valAx>
        <c:axId val="-663020960"/>
        <c:scaling>
          <c:orientation val="minMax"/>
        </c:scaling>
        <c:delete val="1"/>
        <c:axPos val="t"/>
        <c:numFmt formatCode="0" sourceLinked="1"/>
        <c:majorTickMark val="out"/>
        <c:minorTickMark val="none"/>
        <c:tickLblPos val="nextTo"/>
        <c:crossAx val="-663029664"/>
        <c:crosses val="autoZero"/>
        <c:crossBetween val="between"/>
      </c:valAx>
      <c:catAx>
        <c:axId val="-6630296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302096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7.5025363753193002</c:v>
                </c:pt>
                <c:pt idx="1">
                  <c:v>8.0217573865800809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82224"/>
        <c:axId val="-498686032"/>
      </c:lineChart>
      <c:catAx>
        <c:axId val="-4986822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6032"/>
        <c:crosses val="autoZero"/>
        <c:auto val="1"/>
        <c:lblAlgn val="ctr"/>
        <c:lblOffset val="100"/>
        <c:noMultiLvlLbl val="0"/>
      </c:catAx>
      <c:valAx>
        <c:axId val="-4986860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22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7.9849365167569699</c:v>
                </c:pt>
                <c:pt idx="1">
                  <c:v>8.2664116754092696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69168"/>
        <c:axId val="-498691472"/>
      </c:lineChart>
      <c:catAx>
        <c:axId val="-4986691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1472"/>
        <c:crosses val="autoZero"/>
        <c:auto val="1"/>
        <c:lblAlgn val="ctr"/>
        <c:lblOffset val="100"/>
        <c:noMultiLvlLbl val="0"/>
      </c:catAx>
      <c:valAx>
        <c:axId val="-498691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69168"/>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7.9591361687999296</c:v>
                </c:pt>
                <c:pt idx="1">
                  <c:v>7.95657165848462</c:v>
                </c:pt>
                <c:pt idx="2">
                  <c:v>8.1619560506915203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79504"/>
        <c:axId val="-498696912"/>
      </c:lineChart>
      <c:catAx>
        <c:axId val="-49867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6912"/>
        <c:crosses val="autoZero"/>
        <c:auto val="1"/>
        <c:lblAlgn val="ctr"/>
        <c:lblOffset val="100"/>
        <c:noMultiLvlLbl val="0"/>
      </c:catAx>
      <c:valAx>
        <c:axId val="-4986969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6.7035533823213296</c:v>
                </c:pt>
                <c:pt idx="1">
                  <c:v>6.2975136039398398</c:v>
                </c:pt>
                <c:pt idx="2">
                  <c:v>6.3724706116497698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98675152"/>
        <c:axId val="-498685488"/>
      </c:lineChart>
      <c:catAx>
        <c:axId val="-4986751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5488"/>
        <c:crosses val="autoZero"/>
        <c:auto val="1"/>
        <c:lblAlgn val="ctr"/>
        <c:lblOffset val="100"/>
        <c:noMultiLvlLbl val="0"/>
      </c:catAx>
      <c:valAx>
        <c:axId val="-4986854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5152"/>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7.8207425539846698</c:v>
                </c:pt>
                <c:pt idx="1">
                  <c:v>7.5825912398633299</c:v>
                </c:pt>
                <c:pt idx="2">
                  <c:v>8.1699062894319106</c:v>
                </c:pt>
                <c:pt idx="3">
                  <c:v>8.1617669449030004</c:v>
                </c:pt>
                <c:pt idx="4">
                  <c:v>8.35942322325009</c:v>
                </c:pt>
                <c:pt idx="5">
                  <c:v>8.23177378636192</c:v>
                </c:pt>
                <c:pt idx="6">
                  <c:v>8.3545110258418305</c:v>
                </c:pt>
                <c:pt idx="7">
                  <c:v>8.1080702590764702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76240"/>
        <c:axId val="-498699632"/>
      </c:lineChart>
      <c:catAx>
        <c:axId val="-4986762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9632"/>
        <c:crosses val="autoZero"/>
        <c:auto val="1"/>
        <c:lblAlgn val="ctr"/>
        <c:lblOffset val="100"/>
        <c:noMultiLvlLbl val="0"/>
      </c:catAx>
      <c:valAx>
        <c:axId val="-498699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62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7.4666460300072899</c:v>
                </c:pt>
                <c:pt idx="1">
                  <c:v>7.4343342966205403</c:v>
                </c:pt>
                <c:pt idx="2">
                  <c:v>7.0250576512415703</c:v>
                </c:pt>
                <c:pt idx="3">
                  <c:v>7.3726717220248297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98692560"/>
        <c:axId val="-498690928"/>
      </c:lineChart>
      <c:catAx>
        <c:axId val="-4986925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0928"/>
        <c:crosses val="autoZero"/>
        <c:auto val="1"/>
        <c:lblAlgn val="ctr"/>
        <c:lblOffset val="100"/>
        <c:noMultiLvlLbl val="0"/>
      </c:catAx>
      <c:valAx>
        <c:axId val="-498690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25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8.2027132541038892</c:v>
                </c:pt>
                <c:pt idx="1">
                  <c:v>8.4071661821216903</c:v>
                </c:pt>
                <c:pt idx="2">
                  <c:v>8.0457217802005392</c:v>
                </c:pt>
                <c:pt idx="3">
                  <c:v>7.9832491777613699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98673520"/>
        <c:axId val="-498694192"/>
      </c:lineChart>
      <c:catAx>
        <c:axId val="-4986735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4192"/>
        <c:crosses val="autoZero"/>
        <c:auto val="1"/>
        <c:lblAlgn val="ctr"/>
        <c:lblOffset val="100"/>
        <c:noMultiLvlLbl val="0"/>
      </c:catAx>
      <c:valAx>
        <c:axId val="-498694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352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4.7205835030738799</c:v>
                </c:pt>
                <c:pt idx="1">
                  <c:v>3.8889360030756199</c:v>
                </c:pt>
                <c:pt idx="2">
                  <c:v>3.7642818909910698</c:v>
                </c:pt>
                <c:pt idx="3">
                  <c:v>4.3024767415379799</c:v>
                </c:pt>
                <c:pt idx="4">
                  <c:v>4.4435046723176903</c:v>
                </c:pt>
                <c:pt idx="5">
                  <c:v>3.4486594662743002</c:v>
                </c:pt>
                <c:pt idx="6">
                  <c:v>4.2760737072547803</c:v>
                </c:pt>
                <c:pt idx="7">
                  <c:v>4.4262442982031196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76784"/>
        <c:axId val="-498671888"/>
      </c:lineChart>
      <c:catAx>
        <c:axId val="-4986767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1888"/>
        <c:crosses val="autoZero"/>
        <c:auto val="1"/>
        <c:lblAlgn val="ctr"/>
        <c:lblOffset val="100"/>
        <c:noMultiLvlLbl val="0"/>
      </c:catAx>
      <c:valAx>
        <c:axId val="-498671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678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5.6613817107575901</c:v>
                </c:pt>
                <c:pt idx="1">
                  <c:v>5.3080610616030102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77328"/>
        <c:axId val="-498684944"/>
      </c:lineChart>
      <c:catAx>
        <c:axId val="-4986773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4944"/>
        <c:crosses val="autoZero"/>
        <c:auto val="1"/>
        <c:lblAlgn val="ctr"/>
        <c:lblOffset val="100"/>
        <c:noMultiLvlLbl val="0"/>
      </c:catAx>
      <c:valAx>
        <c:axId val="-4986849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73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4.5497785526943799</c:v>
                </c:pt>
                <c:pt idx="1">
                  <c:v>4.4522995534677596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95824"/>
        <c:axId val="-498684400"/>
      </c:lineChart>
      <c:catAx>
        <c:axId val="-498695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4400"/>
        <c:crosses val="autoZero"/>
        <c:auto val="1"/>
        <c:lblAlgn val="ctr"/>
        <c:lblOffset val="100"/>
        <c:noMultiLvlLbl val="0"/>
      </c:catAx>
      <c:valAx>
        <c:axId val="-4986844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58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24</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663032384"/>
        <c:axId val="-663019328"/>
      </c:barChart>
      <c:valAx>
        <c:axId val="-663019328"/>
        <c:scaling>
          <c:orientation val="minMax"/>
        </c:scaling>
        <c:delete val="1"/>
        <c:axPos val="t"/>
        <c:numFmt formatCode="0" sourceLinked="1"/>
        <c:majorTickMark val="out"/>
        <c:minorTickMark val="none"/>
        <c:tickLblPos val="nextTo"/>
        <c:crossAx val="-663032384"/>
        <c:crosses val="autoZero"/>
        <c:crossBetween val="between"/>
      </c:valAx>
      <c:catAx>
        <c:axId val="-6630323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301932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6.7916509292781102</c:v>
                </c:pt>
                <c:pt idx="1">
                  <c:v>6.7611266873228102</c:v>
                </c:pt>
                <c:pt idx="2">
                  <c:v>6.2268201525132598</c:v>
                </c:pt>
                <c:pt idx="3">
                  <c:v>7.2917341793900903</c:v>
                </c:pt>
                <c:pt idx="4">
                  <c:v>7.3549007627401801</c:v>
                </c:pt>
                <c:pt idx="5">
                  <c:v>7.3129926435814001</c:v>
                </c:pt>
                <c:pt idx="6">
                  <c:v>7.0186755053470797</c:v>
                </c:pt>
                <c:pt idx="7">
                  <c:v>6.8296076415932196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95280"/>
        <c:axId val="-498683856"/>
      </c:lineChart>
      <c:catAx>
        <c:axId val="-498695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3856"/>
        <c:crosses val="autoZero"/>
        <c:auto val="1"/>
        <c:lblAlgn val="ctr"/>
        <c:lblOffset val="100"/>
        <c:noMultiLvlLbl val="0"/>
      </c:catAx>
      <c:valAx>
        <c:axId val="-498683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5280"/>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2.2799345243562401</c:v>
                </c:pt>
                <c:pt idx="1">
                  <c:v>2.3712172866769099</c:v>
                </c:pt>
                <c:pt idx="2">
                  <c:v>1.6393691693188901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74064"/>
        <c:axId val="-498700176"/>
      </c:lineChart>
      <c:catAx>
        <c:axId val="-4986740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700176"/>
        <c:crosses val="autoZero"/>
        <c:auto val="1"/>
        <c:lblAlgn val="ctr"/>
        <c:lblOffset val="100"/>
        <c:noMultiLvlLbl val="0"/>
      </c:catAx>
      <c:valAx>
        <c:axId val="-4987001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406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6.0864927203350501</c:v>
                </c:pt>
                <c:pt idx="1">
                  <c:v>6.16694290978465</c:v>
                </c:pt>
                <c:pt idx="2">
                  <c:v>5.6766480640776296</c:v>
                </c:pt>
                <c:pt idx="3">
                  <c:v>6.1301741557894598</c:v>
                </c:pt>
                <c:pt idx="4">
                  <c:v>6.5200219908905197</c:v>
                </c:pt>
                <c:pt idx="5">
                  <c:v>6.4525571938645498</c:v>
                </c:pt>
                <c:pt idx="6">
                  <c:v>6.1640155157792602</c:v>
                </c:pt>
                <c:pt idx="7">
                  <c:v>6.2472585287774498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83312"/>
        <c:axId val="-498680592"/>
      </c:lineChart>
      <c:catAx>
        <c:axId val="-4986833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0592"/>
        <c:crosses val="autoZero"/>
        <c:auto val="1"/>
        <c:lblAlgn val="ctr"/>
        <c:lblOffset val="100"/>
        <c:noMultiLvlLbl val="0"/>
      </c:catAx>
      <c:valAx>
        <c:axId val="-4986805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33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8.5803199940331893</c:v>
                </c:pt>
                <c:pt idx="1">
                  <c:v>8.8211245698165701</c:v>
                </c:pt>
                <c:pt idx="2">
                  <c:v>8.1031614107163499</c:v>
                </c:pt>
                <c:pt idx="3">
                  <c:v>8.6683021842317505</c:v>
                </c:pt>
                <c:pt idx="4">
                  <c:v>8.7749954057534296</c:v>
                </c:pt>
                <c:pt idx="5">
                  <c:v>8.6127561225944298</c:v>
                </c:pt>
                <c:pt idx="6">
                  <c:v>8.4775281505803601</c:v>
                </c:pt>
                <c:pt idx="7">
                  <c:v>8.5692542431759495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74608"/>
        <c:axId val="-498699088"/>
      </c:lineChart>
      <c:catAx>
        <c:axId val="-4986746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99088"/>
        <c:crosses val="autoZero"/>
        <c:auto val="1"/>
        <c:lblAlgn val="ctr"/>
        <c:lblOffset val="100"/>
        <c:noMultiLvlLbl val="0"/>
      </c:catAx>
      <c:valAx>
        <c:axId val="-4986990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74608"/>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7.1513546014608096</c:v>
                </c:pt>
                <c:pt idx="1">
                  <c:v>7.2015161881677496</c:v>
                </c:pt>
                <c:pt idx="2">
                  <c:v>6.9738426265295397</c:v>
                </c:pt>
                <c:pt idx="3">
                  <c:v>7.4508351253242502</c:v>
                </c:pt>
                <c:pt idx="4">
                  <c:v>7.3272195008333396</c:v>
                </c:pt>
                <c:pt idx="5">
                  <c:v>7.3406980578020997</c:v>
                </c:pt>
                <c:pt idx="6">
                  <c:v>7.2342233041115502</c:v>
                </c:pt>
                <c:pt idx="7">
                  <c:v>7.3019458851729198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98688208"/>
        <c:axId val="-498668624"/>
      </c:lineChart>
      <c:catAx>
        <c:axId val="-4986882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68624"/>
        <c:crosses val="autoZero"/>
        <c:auto val="1"/>
        <c:lblAlgn val="ctr"/>
        <c:lblOffset val="100"/>
        <c:noMultiLvlLbl val="0"/>
      </c:catAx>
      <c:valAx>
        <c:axId val="-4986686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986882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1.6393691693188901</c:v>
                </c:pt>
                <c:pt idx="1">
                  <c:v>7.9832491777613699</c:v>
                </c:pt>
                <c:pt idx="2">
                  <c:v>6.6927175159428298</c:v>
                </c:pt>
                <c:pt idx="3">
                  <c:v>6.8550848936085398</c:v>
                </c:pt>
                <c:pt idx="4">
                  <c:v>9.9000154543550298</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663018784"/>
        <c:axId val="-66303020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1.9697908287238159</c:v>
                </c:pt>
                <c:pt idx="1">
                  <c:v>8.0351844154285956</c:v>
                </c:pt>
                <c:pt idx="2">
                  <c:v>6.6856292351058908</c:v>
                </c:pt>
                <c:pt idx="3">
                  <c:v>6.8373786143476236</c:v>
                </c:pt>
                <c:pt idx="4">
                  <c:v>9.6299634939740137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663029120"/>
        <c:axId val="-663025312"/>
      </c:barChart>
      <c:catAx>
        <c:axId val="-66301878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663030208"/>
        <c:crosses val="autoZero"/>
        <c:auto val="1"/>
        <c:lblAlgn val="ctr"/>
        <c:lblOffset val="200"/>
        <c:noMultiLvlLbl val="0"/>
      </c:catAx>
      <c:valAx>
        <c:axId val="-66303020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663018784"/>
        <c:crosses val="autoZero"/>
        <c:crossBetween val="between"/>
      </c:valAx>
      <c:valAx>
        <c:axId val="-663025312"/>
        <c:scaling>
          <c:orientation val="minMax"/>
          <c:max val="0.70000000000000007"/>
          <c:min val="0"/>
        </c:scaling>
        <c:delete val="1"/>
        <c:axPos val="b"/>
        <c:numFmt formatCode="General" sourceLinked="1"/>
        <c:majorTickMark val="out"/>
        <c:minorTickMark val="none"/>
        <c:tickLblPos val="nextTo"/>
        <c:crossAx val="-663029120"/>
        <c:crosses val="max"/>
        <c:crossBetween val="between"/>
      </c:valAx>
      <c:catAx>
        <c:axId val="-663029120"/>
        <c:scaling>
          <c:orientation val="maxMin"/>
        </c:scaling>
        <c:delete val="1"/>
        <c:axPos val="r"/>
        <c:numFmt formatCode="General" sourceLinked="1"/>
        <c:majorTickMark val="out"/>
        <c:minorTickMark val="none"/>
        <c:tickLblPos val="nextTo"/>
        <c:crossAx val="-66302531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8.2664116754092696</c:v>
                </c:pt>
                <c:pt idx="1">
                  <c:v>6.6391137017592001</c:v>
                </c:pt>
                <c:pt idx="2">
                  <c:v>7.4623223867918203</c:v>
                </c:pt>
                <c:pt idx="3">
                  <c:v>7.97084515550159</c:v>
                </c:pt>
                <c:pt idx="4">
                  <c:v>7.2585469898814301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663028032"/>
        <c:axId val="-663019872"/>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7.3349695576317</c:v>
                </c:pt>
                <c:pt idx="1">
                  <c:v>5.986567912826299</c:v>
                </c:pt>
                <c:pt idx="2">
                  <c:v>6.8138823176741896</c:v>
                </c:pt>
                <c:pt idx="3">
                  <c:v>7.341301486506806</c:v>
                </c:pt>
                <c:pt idx="4">
                  <c:v>6.6522864394909966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663027488"/>
        <c:axId val="-663033472"/>
      </c:barChart>
      <c:catAx>
        <c:axId val="-663028032"/>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663019872"/>
        <c:crosses val="autoZero"/>
        <c:auto val="1"/>
        <c:lblAlgn val="ctr"/>
        <c:lblOffset val="200"/>
        <c:noMultiLvlLbl val="0"/>
      </c:catAx>
      <c:valAx>
        <c:axId val="-66301987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663028032"/>
        <c:crosses val="autoZero"/>
        <c:crossBetween val="between"/>
      </c:valAx>
      <c:valAx>
        <c:axId val="-663033472"/>
        <c:scaling>
          <c:orientation val="minMax"/>
          <c:max val="0.70000000000000007"/>
          <c:min val="0"/>
        </c:scaling>
        <c:delete val="1"/>
        <c:axPos val="b"/>
        <c:numFmt formatCode="General" sourceLinked="1"/>
        <c:majorTickMark val="out"/>
        <c:minorTickMark val="none"/>
        <c:tickLblPos val="nextTo"/>
        <c:crossAx val="-663027488"/>
        <c:crosses val="max"/>
        <c:crossBetween val="between"/>
      </c:valAx>
      <c:catAx>
        <c:axId val="-663027488"/>
        <c:scaling>
          <c:orientation val="maxMin"/>
        </c:scaling>
        <c:delete val="1"/>
        <c:axPos val="r"/>
        <c:numFmt formatCode="General" sourceLinked="1"/>
        <c:majorTickMark val="out"/>
        <c:minorTickMark val="none"/>
        <c:tickLblPos val="nextTo"/>
        <c:crossAx val="-66303347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6294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RDY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Dorset Healthcare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6567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RDY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Dorset Healthcare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6006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RDY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Dorset Healthcare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Dorset Healthcare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154573248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98231859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98858398"/>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Q14. Have you agreed with someone from NHS mental health services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Q4. In the last 12 months, were care and services available when you needed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47488024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6479245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4034186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1028420540"/>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1270336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6184462"/>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1267078791"/>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577205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3443417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1145643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142380517"/>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12795401"/>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05055356"/>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23736994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5338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897319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479746899"/>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423799130"/>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19170536"/>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25678281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960473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9480975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857819628"/>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34209559"/>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28591690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514443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5746448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360745480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10656742"/>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34497011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234733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681607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50620321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428461917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95220052"/>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37151066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134631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6060087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973296401"/>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96349430"/>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35660974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301785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1213294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27054053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307076291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202413820"/>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56252200"/>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10263928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328978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5469941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56171979"/>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31567011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184810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954042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624196592"/>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811812591"/>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09863238"/>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209943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940463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7982380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57619323"/>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14487583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628589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906348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36804183"/>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70405579"/>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81226237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1136761"/>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2612746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1593249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73895760"/>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2600645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949804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84950125"/>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5607497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4447636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824070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399734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7830429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60845035"/>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299366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947348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9325452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0275395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10984290"/>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163484"/>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5142004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337</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8605958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5940654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10152567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2148858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974928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907803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60494420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4978570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7176776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8230451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14509352"/>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976481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155698962"/>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70491300"/>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0491861"/>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6299754"/>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8786040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42945727"/>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8386083"/>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05208408"/>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1261818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2350710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7336286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43135065"/>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49917895"/>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2360808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3278586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356</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2767170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7564797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Q12. Do you know how to contact this person if you have a concern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Q13. How well does this person organise the care and services you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34986526"/>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Q4. In the last 12 months, were care and services available when you needed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Q14. Have you agreed with someone from NHS mental health services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Q22. Has the purpose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5888159"/>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Q5. Were you informed how the care and treatment you were receiving would change due to the coronavirus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Q15. Were you involved as much as you wanted to be in agreeing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smtClean="0">
                          <a:solidFill>
                            <a:schemeClr val="tx1"/>
                          </a:solidFill>
                          <a:latin typeface="Arial" panose="020B0604020202020204" pitchFamily="34" charset="0"/>
                          <a:cs typeface="Arial" panose="020B0604020202020204" pitchFamily="34" charset="0"/>
                        </a:rPr>
                        <a:t>Q36. 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Dorset Healthcare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Care agreement: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agreeing with someone from NHS mental health services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Access to care: </a:t>
            </a:r>
            <a:r>
              <a:rPr lang="en-US" sz="1400" b="0" smtClean="0">
                <a:solidFill>
                  <a:prstClr val="black"/>
                </a:solidFill>
                <a:latin typeface="Arial"/>
              </a:rPr>
              <a:t>care and services available when service users needed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Review of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Other areas of life: </a:t>
            </a:r>
            <a:r>
              <a:rPr lang="en-US" sz="1400" b="0" noProof="0" smtClean="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Mental health needs: </a:t>
            </a:r>
            <a:r>
              <a:rPr lang="en-US" sz="1400" b="0" smtClean="0">
                <a:solidFill>
                  <a:prstClr val="black"/>
                </a:solidFill>
                <a:latin typeface="Arial"/>
              </a:rPr>
              <a:t>staff understanding how service user mental health needs affect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Contact: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knowing how to contact the person in charge of organising their care if they have concerns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389</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389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30</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2517910640"/>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09075912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359382996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69879256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81001656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45103649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2651673193"/>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8834</Words>
  <Application>Microsoft Office PowerPoint</Application>
  <PresentationFormat>Widescreen</PresentationFormat>
  <Paragraphs>988</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Dorset Healthcare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